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64" r:id="rId4"/>
    <p:sldId id="263" r:id="rId5"/>
    <p:sldId id="258" r:id="rId6"/>
    <p:sldId id="259" r:id="rId7"/>
    <p:sldId id="260" r:id="rId8"/>
    <p:sldId id="261" r:id="rId9"/>
    <p:sldId id="262" r:id="rId10"/>
    <p:sldId id="265"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308" autoAdjust="0"/>
  </p:normalViewPr>
  <p:slideViewPr>
    <p:cSldViewPr snapToGrid="0" snapToObjects="1">
      <p:cViewPr>
        <p:scale>
          <a:sx n="90" d="100"/>
          <a:sy n="90" d="100"/>
        </p:scale>
        <p:origin x="2214" y="-114"/>
      </p:cViewPr>
      <p:guideLst>
        <p:guide orient="horz" pos="216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9A0B4D-8A7A-41E4-B085-296CC97C4582}"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E35C1172-1EC0-418F-9DD5-7267E88D9429}">
      <dgm:prSet/>
      <dgm:spPr/>
      <dgm:t>
        <a:bodyPr/>
        <a:lstStyle/>
        <a:p>
          <a:r>
            <a:rPr lang="en-US" dirty="0"/>
            <a:t>Understanding DDI's Current Products: Reviewing the existing product line to identify areas for AI enhancements.</a:t>
          </a:r>
        </a:p>
      </dgm:t>
    </dgm:pt>
    <dgm:pt modelId="{1836BA4F-7A7C-435C-BA6E-41F6838EBEC3}" type="parTrans" cxnId="{E432FEFF-E6D2-4680-9CEB-D89BBCAE8A71}">
      <dgm:prSet/>
      <dgm:spPr/>
      <dgm:t>
        <a:bodyPr/>
        <a:lstStyle/>
        <a:p>
          <a:endParaRPr lang="en-US"/>
        </a:p>
      </dgm:t>
    </dgm:pt>
    <dgm:pt modelId="{8EBB1748-A90E-423E-BF02-CE4649303549}" type="sibTrans" cxnId="{E432FEFF-E6D2-4680-9CEB-D89BBCAE8A71}">
      <dgm:prSet/>
      <dgm:spPr/>
      <dgm:t>
        <a:bodyPr/>
        <a:lstStyle/>
        <a:p>
          <a:endParaRPr lang="en-US"/>
        </a:p>
      </dgm:t>
    </dgm:pt>
    <dgm:pt modelId="{CAFCB3D0-0AAB-4D52-9627-D03D5B27EADB}">
      <dgm:prSet/>
      <dgm:spPr/>
      <dgm:t>
        <a:bodyPr/>
        <a:lstStyle/>
        <a:p>
          <a:r>
            <a:rPr lang="en-US" dirty="0"/>
            <a:t>Exploring Generative AI Capabilities: Researching advancements in Generative AI for talent management applications.</a:t>
          </a:r>
        </a:p>
      </dgm:t>
    </dgm:pt>
    <dgm:pt modelId="{3DEBC41E-62E9-48EC-AFC1-439030E5ECB8}" type="parTrans" cxnId="{B50FD6CE-A5C7-4381-939D-0F21FD9B79F3}">
      <dgm:prSet/>
      <dgm:spPr/>
      <dgm:t>
        <a:bodyPr/>
        <a:lstStyle/>
        <a:p>
          <a:endParaRPr lang="en-US"/>
        </a:p>
      </dgm:t>
    </dgm:pt>
    <dgm:pt modelId="{20265F46-9332-480E-8DB5-0E33F905031A}" type="sibTrans" cxnId="{B50FD6CE-A5C7-4381-939D-0F21FD9B79F3}">
      <dgm:prSet/>
      <dgm:spPr/>
      <dgm:t>
        <a:bodyPr/>
        <a:lstStyle/>
        <a:p>
          <a:endParaRPr lang="en-US"/>
        </a:p>
      </dgm:t>
    </dgm:pt>
    <dgm:pt modelId="{6B9475A6-CBC2-46A6-AD2A-F09D5025C990}">
      <dgm:prSet/>
      <dgm:spPr/>
      <dgm:t>
        <a:bodyPr/>
        <a:lstStyle/>
        <a:p>
          <a:r>
            <a:rPr lang="en-US"/>
            <a:t>Idea Generation: Developing concepts like 'DDI GPT for Assessments' and 'Automated Job Analysis using Generative AI'. Also considering AI-driven leadership training modules and predictive analytics.</a:t>
          </a:r>
        </a:p>
      </dgm:t>
    </dgm:pt>
    <dgm:pt modelId="{6F6474F5-E738-46B4-981B-5703EA724942}" type="parTrans" cxnId="{4102919E-68C4-4514-85FB-37309F7BDA1C}">
      <dgm:prSet/>
      <dgm:spPr/>
      <dgm:t>
        <a:bodyPr/>
        <a:lstStyle/>
        <a:p>
          <a:endParaRPr lang="en-US"/>
        </a:p>
      </dgm:t>
    </dgm:pt>
    <dgm:pt modelId="{DE9F26F7-C049-4D0F-8EEF-76157F21181B}" type="sibTrans" cxnId="{4102919E-68C4-4514-85FB-37309F7BDA1C}">
      <dgm:prSet/>
      <dgm:spPr/>
      <dgm:t>
        <a:bodyPr/>
        <a:lstStyle/>
        <a:p>
          <a:endParaRPr lang="en-US"/>
        </a:p>
      </dgm:t>
    </dgm:pt>
    <dgm:pt modelId="{C2A35B95-1E8B-4763-9AB0-B6D8828B273E}">
      <dgm:prSet/>
      <dgm:spPr/>
      <dgm:t>
        <a:bodyPr/>
        <a:lstStyle/>
        <a:p>
          <a:r>
            <a:rPr lang="en-IN" dirty="0"/>
            <a:t>Market Research and User Interviews : Existing Clients and Non – Client </a:t>
          </a:r>
        </a:p>
      </dgm:t>
    </dgm:pt>
    <dgm:pt modelId="{8035C113-694A-4040-8ED1-C8B37407FBCA}" type="parTrans" cxnId="{5C0B868C-98B8-49FA-A001-E13578A8EB6D}">
      <dgm:prSet/>
      <dgm:spPr/>
      <dgm:t>
        <a:bodyPr/>
        <a:lstStyle/>
        <a:p>
          <a:endParaRPr lang="en-IN"/>
        </a:p>
      </dgm:t>
    </dgm:pt>
    <dgm:pt modelId="{4B86BA0B-3D1C-4B3B-BD5F-BD3368856656}" type="sibTrans" cxnId="{5C0B868C-98B8-49FA-A001-E13578A8EB6D}">
      <dgm:prSet/>
      <dgm:spPr/>
      <dgm:t>
        <a:bodyPr/>
        <a:lstStyle/>
        <a:p>
          <a:endParaRPr lang="en-IN"/>
        </a:p>
      </dgm:t>
    </dgm:pt>
    <dgm:pt modelId="{3A17D778-A499-499C-A38B-9120ECED5CC9}" type="pres">
      <dgm:prSet presAssocID="{709A0B4D-8A7A-41E4-B085-296CC97C4582}" presName="outerComposite" presStyleCnt="0">
        <dgm:presLayoutVars>
          <dgm:chMax val="5"/>
          <dgm:dir/>
          <dgm:resizeHandles val="exact"/>
        </dgm:presLayoutVars>
      </dgm:prSet>
      <dgm:spPr/>
    </dgm:pt>
    <dgm:pt modelId="{3EC3E4A0-854F-49E3-ADB8-4112DFA97BC2}" type="pres">
      <dgm:prSet presAssocID="{709A0B4D-8A7A-41E4-B085-296CC97C4582}" presName="dummyMaxCanvas" presStyleCnt="0">
        <dgm:presLayoutVars/>
      </dgm:prSet>
      <dgm:spPr/>
    </dgm:pt>
    <dgm:pt modelId="{B8C03154-2CD5-4118-B9A2-93AD9D2DEB38}" type="pres">
      <dgm:prSet presAssocID="{709A0B4D-8A7A-41E4-B085-296CC97C4582}" presName="FourNodes_1" presStyleLbl="node1" presStyleIdx="0" presStyleCnt="4">
        <dgm:presLayoutVars>
          <dgm:bulletEnabled val="1"/>
        </dgm:presLayoutVars>
      </dgm:prSet>
      <dgm:spPr/>
    </dgm:pt>
    <dgm:pt modelId="{549461EC-D39A-4431-BD0E-CF03FABCE943}" type="pres">
      <dgm:prSet presAssocID="{709A0B4D-8A7A-41E4-B085-296CC97C4582}" presName="FourNodes_2" presStyleLbl="node1" presStyleIdx="1" presStyleCnt="4">
        <dgm:presLayoutVars>
          <dgm:bulletEnabled val="1"/>
        </dgm:presLayoutVars>
      </dgm:prSet>
      <dgm:spPr/>
    </dgm:pt>
    <dgm:pt modelId="{86DFF2B1-70CE-4A30-8344-29C64B9F7DE8}" type="pres">
      <dgm:prSet presAssocID="{709A0B4D-8A7A-41E4-B085-296CC97C4582}" presName="FourNodes_3" presStyleLbl="node1" presStyleIdx="2" presStyleCnt="4">
        <dgm:presLayoutVars>
          <dgm:bulletEnabled val="1"/>
        </dgm:presLayoutVars>
      </dgm:prSet>
      <dgm:spPr/>
    </dgm:pt>
    <dgm:pt modelId="{A4492907-7590-40DC-9F8B-E28329CED84D}" type="pres">
      <dgm:prSet presAssocID="{709A0B4D-8A7A-41E4-B085-296CC97C4582}" presName="FourNodes_4" presStyleLbl="node1" presStyleIdx="3" presStyleCnt="4">
        <dgm:presLayoutVars>
          <dgm:bulletEnabled val="1"/>
        </dgm:presLayoutVars>
      </dgm:prSet>
      <dgm:spPr/>
    </dgm:pt>
    <dgm:pt modelId="{B87EE9CE-11C5-422F-B747-534A9256922C}" type="pres">
      <dgm:prSet presAssocID="{709A0B4D-8A7A-41E4-B085-296CC97C4582}" presName="FourConn_1-2" presStyleLbl="fgAccFollowNode1" presStyleIdx="0" presStyleCnt="3">
        <dgm:presLayoutVars>
          <dgm:bulletEnabled val="1"/>
        </dgm:presLayoutVars>
      </dgm:prSet>
      <dgm:spPr/>
    </dgm:pt>
    <dgm:pt modelId="{D9203395-BACC-4C3C-B811-9764CAFBF986}" type="pres">
      <dgm:prSet presAssocID="{709A0B4D-8A7A-41E4-B085-296CC97C4582}" presName="FourConn_2-3" presStyleLbl="fgAccFollowNode1" presStyleIdx="1" presStyleCnt="3">
        <dgm:presLayoutVars>
          <dgm:bulletEnabled val="1"/>
        </dgm:presLayoutVars>
      </dgm:prSet>
      <dgm:spPr/>
    </dgm:pt>
    <dgm:pt modelId="{6BC2CBDA-F891-4165-AF5A-485FDC221A54}" type="pres">
      <dgm:prSet presAssocID="{709A0B4D-8A7A-41E4-B085-296CC97C4582}" presName="FourConn_3-4" presStyleLbl="fgAccFollowNode1" presStyleIdx="2" presStyleCnt="3">
        <dgm:presLayoutVars>
          <dgm:bulletEnabled val="1"/>
        </dgm:presLayoutVars>
      </dgm:prSet>
      <dgm:spPr/>
    </dgm:pt>
    <dgm:pt modelId="{FBD8BAD3-8FA3-419C-94BA-4742D6A42F07}" type="pres">
      <dgm:prSet presAssocID="{709A0B4D-8A7A-41E4-B085-296CC97C4582}" presName="FourNodes_1_text" presStyleLbl="node1" presStyleIdx="3" presStyleCnt="4">
        <dgm:presLayoutVars>
          <dgm:bulletEnabled val="1"/>
        </dgm:presLayoutVars>
      </dgm:prSet>
      <dgm:spPr/>
    </dgm:pt>
    <dgm:pt modelId="{B16202ED-F70E-43BA-BC25-0B230C70FA49}" type="pres">
      <dgm:prSet presAssocID="{709A0B4D-8A7A-41E4-B085-296CC97C4582}" presName="FourNodes_2_text" presStyleLbl="node1" presStyleIdx="3" presStyleCnt="4">
        <dgm:presLayoutVars>
          <dgm:bulletEnabled val="1"/>
        </dgm:presLayoutVars>
      </dgm:prSet>
      <dgm:spPr/>
    </dgm:pt>
    <dgm:pt modelId="{08CCA286-4E7A-42C8-B02E-C3EC7C80BBC6}" type="pres">
      <dgm:prSet presAssocID="{709A0B4D-8A7A-41E4-B085-296CC97C4582}" presName="FourNodes_3_text" presStyleLbl="node1" presStyleIdx="3" presStyleCnt="4">
        <dgm:presLayoutVars>
          <dgm:bulletEnabled val="1"/>
        </dgm:presLayoutVars>
      </dgm:prSet>
      <dgm:spPr/>
    </dgm:pt>
    <dgm:pt modelId="{E319D426-8833-45BD-ACEE-96CDF99D5628}" type="pres">
      <dgm:prSet presAssocID="{709A0B4D-8A7A-41E4-B085-296CC97C4582}" presName="FourNodes_4_text" presStyleLbl="node1" presStyleIdx="3" presStyleCnt="4">
        <dgm:presLayoutVars>
          <dgm:bulletEnabled val="1"/>
        </dgm:presLayoutVars>
      </dgm:prSet>
      <dgm:spPr/>
    </dgm:pt>
  </dgm:ptLst>
  <dgm:cxnLst>
    <dgm:cxn modelId="{EAB22714-6181-4C84-932A-5AE6551C2AC1}" type="presOf" srcId="{6B9475A6-CBC2-46A6-AD2A-F09D5025C990}" destId="{E319D426-8833-45BD-ACEE-96CDF99D5628}" srcOrd="1" destOrd="0" presId="urn:microsoft.com/office/officeart/2005/8/layout/vProcess5"/>
    <dgm:cxn modelId="{ED4DB915-61A8-4355-8FCF-820CD993019B}" type="presOf" srcId="{709A0B4D-8A7A-41E4-B085-296CC97C4582}" destId="{3A17D778-A499-499C-A38B-9120ECED5CC9}" srcOrd="0" destOrd="0" presId="urn:microsoft.com/office/officeart/2005/8/layout/vProcess5"/>
    <dgm:cxn modelId="{92A79436-BF20-4C26-996F-7B393F8230DA}" type="presOf" srcId="{CAFCB3D0-0AAB-4D52-9627-D03D5B27EADB}" destId="{B16202ED-F70E-43BA-BC25-0B230C70FA49}" srcOrd="1" destOrd="0" presId="urn:microsoft.com/office/officeart/2005/8/layout/vProcess5"/>
    <dgm:cxn modelId="{3C20DB3B-8AA1-41C0-934A-FF6FC3D3C44F}" type="presOf" srcId="{20265F46-9332-480E-8DB5-0E33F905031A}" destId="{D9203395-BACC-4C3C-B811-9764CAFBF986}" srcOrd="0" destOrd="0" presId="urn:microsoft.com/office/officeart/2005/8/layout/vProcess5"/>
    <dgm:cxn modelId="{A0A73C68-C1B2-4E9D-9F07-C128B459369A}" type="presOf" srcId="{8EBB1748-A90E-423E-BF02-CE4649303549}" destId="{B87EE9CE-11C5-422F-B747-534A9256922C}" srcOrd="0" destOrd="0" presId="urn:microsoft.com/office/officeart/2005/8/layout/vProcess5"/>
    <dgm:cxn modelId="{C2D9B069-F510-4BAC-BCBB-A786A4E25795}" type="presOf" srcId="{E35C1172-1EC0-418F-9DD5-7267E88D9429}" destId="{B8C03154-2CD5-4118-B9A2-93AD9D2DEB38}" srcOrd="0" destOrd="0" presId="urn:microsoft.com/office/officeart/2005/8/layout/vProcess5"/>
    <dgm:cxn modelId="{22B8F34A-5DE7-4D19-B3C7-D8C2878E30F2}" type="presOf" srcId="{6B9475A6-CBC2-46A6-AD2A-F09D5025C990}" destId="{A4492907-7590-40DC-9F8B-E28329CED84D}" srcOrd="0" destOrd="0" presId="urn:microsoft.com/office/officeart/2005/8/layout/vProcess5"/>
    <dgm:cxn modelId="{2C53BB4E-C15D-4AE9-8860-A9489B93C085}" type="presOf" srcId="{E35C1172-1EC0-418F-9DD5-7267E88D9429}" destId="{FBD8BAD3-8FA3-419C-94BA-4742D6A42F07}" srcOrd="1" destOrd="0" presId="urn:microsoft.com/office/officeart/2005/8/layout/vProcess5"/>
    <dgm:cxn modelId="{5C0B868C-98B8-49FA-A001-E13578A8EB6D}" srcId="{709A0B4D-8A7A-41E4-B085-296CC97C4582}" destId="{C2A35B95-1E8B-4763-9AB0-B6D8828B273E}" srcOrd="2" destOrd="0" parTransId="{8035C113-694A-4040-8ED1-C8B37407FBCA}" sibTransId="{4B86BA0B-3D1C-4B3B-BD5F-BD3368856656}"/>
    <dgm:cxn modelId="{4102919E-68C4-4514-85FB-37309F7BDA1C}" srcId="{709A0B4D-8A7A-41E4-B085-296CC97C4582}" destId="{6B9475A6-CBC2-46A6-AD2A-F09D5025C990}" srcOrd="3" destOrd="0" parTransId="{6F6474F5-E738-46B4-981B-5703EA724942}" sibTransId="{DE9F26F7-C049-4D0F-8EEF-76157F21181B}"/>
    <dgm:cxn modelId="{8C1C44C8-9CCF-429F-A332-C7CB3BD60D7A}" type="presOf" srcId="{4B86BA0B-3D1C-4B3B-BD5F-BD3368856656}" destId="{6BC2CBDA-F891-4165-AF5A-485FDC221A54}" srcOrd="0" destOrd="0" presId="urn:microsoft.com/office/officeart/2005/8/layout/vProcess5"/>
    <dgm:cxn modelId="{B50FD6CE-A5C7-4381-939D-0F21FD9B79F3}" srcId="{709A0B4D-8A7A-41E4-B085-296CC97C4582}" destId="{CAFCB3D0-0AAB-4D52-9627-D03D5B27EADB}" srcOrd="1" destOrd="0" parTransId="{3DEBC41E-62E9-48EC-AFC1-439030E5ECB8}" sibTransId="{20265F46-9332-480E-8DB5-0E33F905031A}"/>
    <dgm:cxn modelId="{54329CEB-0B26-4B12-9E40-D4433C839962}" type="presOf" srcId="{C2A35B95-1E8B-4763-9AB0-B6D8828B273E}" destId="{86DFF2B1-70CE-4A30-8344-29C64B9F7DE8}" srcOrd="0" destOrd="0" presId="urn:microsoft.com/office/officeart/2005/8/layout/vProcess5"/>
    <dgm:cxn modelId="{307504F4-E42E-413A-A8A4-C1E713751984}" type="presOf" srcId="{CAFCB3D0-0AAB-4D52-9627-D03D5B27EADB}" destId="{549461EC-D39A-4431-BD0E-CF03FABCE943}" srcOrd="0" destOrd="0" presId="urn:microsoft.com/office/officeart/2005/8/layout/vProcess5"/>
    <dgm:cxn modelId="{287505FE-E759-4DA5-9150-8BD74CA672B8}" type="presOf" srcId="{C2A35B95-1E8B-4763-9AB0-B6D8828B273E}" destId="{08CCA286-4E7A-42C8-B02E-C3EC7C80BBC6}" srcOrd="1" destOrd="0" presId="urn:microsoft.com/office/officeart/2005/8/layout/vProcess5"/>
    <dgm:cxn modelId="{E432FEFF-E6D2-4680-9CEB-D89BBCAE8A71}" srcId="{709A0B4D-8A7A-41E4-B085-296CC97C4582}" destId="{E35C1172-1EC0-418F-9DD5-7267E88D9429}" srcOrd="0" destOrd="0" parTransId="{1836BA4F-7A7C-435C-BA6E-41F6838EBEC3}" sibTransId="{8EBB1748-A90E-423E-BF02-CE4649303549}"/>
    <dgm:cxn modelId="{29B7B2A9-7A7F-423B-82E3-6D835013EACF}" type="presParOf" srcId="{3A17D778-A499-499C-A38B-9120ECED5CC9}" destId="{3EC3E4A0-854F-49E3-ADB8-4112DFA97BC2}" srcOrd="0" destOrd="0" presId="urn:microsoft.com/office/officeart/2005/8/layout/vProcess5"/>
    <dgm:cxn modelId="{D461D5BB-BBA3-4112-9A7B-14AD80DA16AF}" type="presParOf" srcId="{3A17D778-A499-499C-A38B-9120ECED5CC9}" destId="{B8C03154-2CD5-4118-B9A2-93AD9D2DEB38}" srcOrd="1" destOrd="0" presId="urn:microsoft.com/office/officeart/2005/8/layout/vProcess5"/>
    <dgm:cxn modelId="{6B1A7CEC-5643-4112-9AFE-987A4C33BDBF}" type="presParOf" srcId="{3A17D778-A499-499C-A38B-9120ECED5CC9}" destId="{549461EC-D39A-4431-BD0E-CF03FABCE943}" srcOrd="2" destOrd="0" presId="urn:microsoft.com/office/officeart/2005/8/layout/vProcess5"/>
    <dgm:cxn modelId="{39ADB361-8AE3-4729-9EBB-673D0269CCCD}" type="presParOf" srcId="{3A17D778-A499-499C-A38B-9120ECED5CC9}" destId="{86DFF2B1-70CE-4A30-8344-29C64B9F7DE8}" srcOrd="3" destOrd="0" presId="urn:microsoft.com/office/officeart/2005/8/layout/vProcess5"/>
    <dgm:cxn modelId="{70AA9872-C456-49DD-952C-EC0DE0D571A5}" type="presParOf" srcId="{3A17D778-A499-499C-A38B-9120ECED5CC9}" destId="{A4492907-7590-40DC-9F8B-E28329CED84D}" srcOrd="4" destOrd="0" presId="urn:microsoft.com/office/officeart/2005/8/layout/vProcess5"/>
    <dgm:cxn modelId="{8D4317AD-41F7-448D-BA5D-5A09CB098941}" type="presParOf" srcId="{3A17D778-A499-499C-A38B-9120ECED5CC9}" destId="{B87EE9CE-11C5-422F-B747-534A9256922C}" srcOrd="5" destOrd="0" presId="urn:microsoft.com/office/officeart/2005/8/layout/vProcess5"/>
    <dgm:cxn modelId="{B2D039A7-0AA6-4937-B6AE-0235A3F21B6B}" type="presParOf" srcId="{3A17D778-A499-499C-A38B-9120ECED5CC9}" destId="{D9203395-BACC-4C3C-B811-9764CAFBF986}" srcOrd="6" destOrd="0" presId="urn:microsoft.com/office/officeart/2005/8/layout/vProcess5"/>
    <dgm:cxn modelId="{84E6785D-489F-4F87-9C4A-1FD7348FDAFF}" type="presParOf" srcId="{3A17D778-A499-499C-A38B-9120ECED5CC9}" destId="{6BC2CBDA-F891-4165-AF5A-485FDC221A54}" srcOrd="7" destOrd="0" presId="urn:microsoft.com/office/officeart/2005/8/layout/vProcess5"/>
    <dgm:cxn modelId="{61BAA1AD-3175-4B0C-8445-6F13AA470805}" type="presParOf" srcId="{3A17D778-A499-499C-A38B-9120ECED5CC9}" destId="{FBD8BAD3-8FA3-419C-94BA-4742D6A42F07}" srcOrd="8" destOrd="0" presId="urn:microsoft.com/office/officeart/2005/8/layout/vProcess5"/>
    <dgm:cxn modelId="{1D224C8B-FAD9-4B3E-842F-D9A3EAB36E10}" type="presParOf" srcId="{3A17D778-A499-499C-A38B-9120ECED5CC9}" destId="{B16202ED-F70E-43BA-BC25-0B230C70FA49}" srcOrd="9" destOrd="0" presId="urn:microsoft.com/office/officeart/2005/8/layout/vProcess5"/>
    <dgm:cxn modelId="{83352A1F-A396-4B82-B404-1D7719101502}" type="presParOf" srcId="{3A17D778-A499-499C-A38B-9120ECED5CC9}" destId="{08CCA286-4E7A-42C8-B02E-C3EC7C80BBC6}" srcOrd="10" destOrd="0" presId="urn:microsoft.com/office/officeart/2005/8/layout/vProcess5"/>
    <dgm:cxn modelId="{08FA27E3-F697-40D5-935F-FAE562A12BD3}" type="presParOf" srcId="{3A17D778-A499-499C-A38B-9120ECED5CC9}" destId="{E319D426-8833-45BD-ACEE-96CDF99D5628}"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317977-1DA6-427F-BC58-E502FF0DBE46}" type="doc">
      <dgm:prSet loTypeId="urn:microsoft.com/office/officeart/2016/7/layout/VerticalSolidActionList" loCatId="List" qsTypeId="urn:microsoft.com/office/officeart/2005/8/quickstyle/simple1" qsCatId="simple" csTypeId="urn:microsoft.com/office/officeart/2005/8/colors/colorful1" csCatId="colorful" phldr="1"/>
      <dgm:spPr/>
      <dgm:t>
        <a:bodyPr/>
        <a:lstStyle/>
        <a:p>
          <a:endParaRPr lang="en-US"/>
        </a:p>
      </dgm:t>
    </dgm:pt>
    <dgm:pt modelId="{5C2C4544-CAF9-4AB9-B64F-B0B9FB8BE39B}">
      <dgm:prSet/>
      <dgm:spPr/>
      <dgm:t>
        <a:bodyPr/>
        <a:lstStyle/>
        <a:p>
          <a:r>
            <a:rPr lang="en-US"/>
            <a:t>Define</a:t>
          </a:r>
        </a:p>
      </dgm:t>
    </dgm:pt>
    <dgm:pt modelId="{CA517E12-EED7-4ED7-93C1-B3162E5B55E5}" type="parTrans" cxnId="{32186BE9-1A62-4D2C-AB66-0399ED614FC5}">
      <dgm:prSet/>
      <dgm:spPr/>
      <dgm:t>
        <a:bodyPr/>
        <a:lstStyle/>
        <a:p>
          <a:endParaRPr lang="en-US"/>
        </a:p>
      </dgm:t>
    </dgm:pt>
    <dgm:pt modelId="{35EB505E-3712-43CA-8D69-3A5F9DCF2F19}" type="sibTrans" cxnId="{32186BE9-1A62-4D2C-AB66-0399ED614FC5}">
      <dgm:prSet/>
      <dgm:spPr/>
      <dgm:t>
        <a:bodyPr/>
        <a:lstStyle/>
        <a:p>
          <a:endParaRPr lang="en-US"/>
        </a:p>
      </dgm:t>
    </dgm:pt>
    <dgm:pt modelId="{CED76CAC-287E-4DEF-8368-BB5504D947F7}">
      <dgm:prSet/>
      <dgm:spPr/>
      <dgm:t>
        <a:bodyPr/>
        <a:lstStyle/>
        <a:p>
          <a:r>
            <a:rPr lang="en-US"/>
            <a:t>Define the Scope of Analysis: Identify key competitors and metrics for analysis.</a:t>
          </a:r>
        </a:p>
      </dgm:t>
    </dgm:pt>
    <dgm:pt modelId="{E310E0F7-41C8-43AA-B407-89813716B079}" type="parTrans" cxnId="{51265D37-DFF4-4444-8F78-B99D111CCD51}">
      <dgm:prSet/>
      <dgm:spPr/>
      <dgm:t>
        <a:bodyPr/>
        <a:lstStyle/>
        <a:p>
          <a:endParaRPr lang="en-US"/>
        </a:p>
      </dgm:t>
    </dgm:pt>
    <dgm:pt modelId="{DB4FE2C9-3366-40EC-96EF-E07E1BAFA5DF}" type="sibTrans" cxnId="{51265D37-DFF4-4444-8F78-B99D111CCD51}">
      <dgm:prSet/>
      <dgm:spPr/>
      <dgm:t>
        <a:bodyPr/>
        <a:lstStyle/>
        <a:p>
          <a:endParaRPr lang="en-US"/>
        </a:p>
      </dgm:t>
    </dgm:pt>
    <dgm:pt modelId="{1D1FDB34-E23C-4C2F-B750-C3AADF0F8A88}">
      <dgm:prSet/>
      <dgm:spPr/>
      <dgm:t>
        <a:bodyPr/>
        <a:lstStyle/>
        <a:p>
          <a:r>
            <a:rPr lang="en-US"/>
            <a:t>Collect</a:t>
          </a:r>
        </a:p>
      </dgm:t>
    </dgm:pt>
    <dgm:pt modelId="{1CE84FA0-F0A3-428D-8429-A848C461B939}" type="parTrans" cxnId="{089515E1-7989-44C9-996F-F216AE1F4746}">
      <dgm:prSet/>
      <dgm:spPr/>
      <dgm:t>
        <a:bodyPr/>
        <a:lstStyle/>
        <a:p>
          <a:endParaRPr lang="en-US"/>
        </a:p>
      </dgm:t>
    </dgm:pt>
    <dgm:pt modelId="{7AC51800-C8DC-49B9-98D7-73715D81E167}" type="sibTrans" cxnId="{089515E1-7989-44C9-996F-F216AE1F4746}">
      <dgm:prSet/>
      <dgm:spPr/>
      <dgm:t>
        <a:bodyPr/>
        <a:lstStyle/>
        <a:p>
          <a:endParaRPr lang="en-US"/>
        </a:p>
      </dgm:t>
    </dgm:pt>
    <dgm:pt modelId="{4545C8D9-6FFD-4497-8DE8-3A10D2AC606C}">
      <dgm:prSet/>
      <dgm:spPr/>
      <dgm:t>
        <a:bodyPr/>
        <a:lstStyle/>
        <a:p>
          <a:r>
            <a:rPr lang="en-US"/>
            <a:t>Collect Data: Utilize publicly available information, social media, and product reviews.</a:t>
          </a:r>
        </a:p>
      </dgm:t>
    </dgm:pt>
    <dgm:pt modelId="{B1E1CA47-1671-49BB-8259-8E0F432E4C67}" type="parTrans" cxnId="{B5ECB44B-DC68-4179-9306-85C017256C73}">
      <dgm:prSet/>
      <dgm:spPr/>
      <dgm:t>
        <a:bodyPr/>
        <a:lstStyle/>
        <a:p>
          <a:endParaRPr lang="en-US"/>
        </a:p>
      </dgm:t>
    </dgm:pt>
    <dgm:pt modelId="{3BEB61BB-26D7-427A-A05C-599126719103}" type="sibTrans" cxnId="{B5ECB44B-DC68-4179-9306-85C017256C73}">
      <dgm:prSet/>
      <dgm:spPr/>
      <dgm:t>
        <a:bodyPr/>
        <a:lstStyle/>
        <a:p>
          <a:endParaRPr lang="en-US"/>
        </a:p>
      </dgm:t>
    </dgm:pt>
    <dgm:pt modelId="{BFD5421A-217F-4037-A996-0D85195A2E77}">
      <dgm:prSet/>
      <dgm:spPr/>
      <dgm:t>
        <a:bodyPr/>
        <a:lstStyle/>
        <a:p>
          <a:r>
            <a:rPr lang="en-US" dirty="0"/>
            <a:t>Feature</a:t>
          </a:r>
        </a:p>
      </dgm:t>
    </dgm:pt>
    <dgm:pt modelId="{12DF4E42-269A-4F18-8ED2-8B3E92E3DA3C}" type="parTrans" cxnId="{FB52C866-F758-4623-B6B3-035A20F4811F}">
      <dgm:prSet/>
      <dgm:spPr/>
      <dgm:t>
        <a:bodyPr/>
        <a:lstStyle/>
        <a:p>
          <a:endParaRPr lang="en-US"/>
        </a:p>
      </dgm:t>
    </dgm:pt>
    <dgm:pt modelId="{9CC2CEA5-659E-45E8-B5EF-1BA2A374BE85}" type="sibTrans" cxnId="{FB52C866-F758-4623-B6B3-035A20F4811F}">
      <dgm:prSet/>
      <dgm:spPr/>
      <dgm:t>
        <a:bodyPr/>
        <a:lstStyle/>
        <a:p>
          <a:endParaRPr lang="en-US"/>
        </a:p>
      </dgm:t>
    </dgm:pt>
    <dgm:pt modelId="{970D2968-D83B-44E4-9F8D-FBE4CF1D3005}">
      <dgm:prSet/>
      <dgm:spPr/>
      <dgm:t>
        <a:bodyPr/>
        <a:lstStyle/>
        <a:p>
          <a:r>
            <a:rPr lang="en-US" dirty="0"/>
            <a:t>Competitor Product Analysis: Feature comparison and technology stack investigation.</a:t>
          </a:r>
        </a:p>
      </dgm:t>
    </dgm:pt>
    <dgm:pt modelId="{CEC2153F-7EBD-4628-8E5D-147B2D3AD587}" type="parTrans" cxnId="{8870ADEF-9F1C-409C-9E17-656CA28F783F}">
      <dgm:prSet/>
      <dgm:spPr/>
      <dgm:t>
        <a:bodyPr/>
        <a:lstStyle/>
        <a:p>
          <a:endParaRPr lang="en-US"/>
        </a:p>
      </dgm:t>
    </dgm:pt>
    <dgm:pt modelId="{0C8BB51E-B908-4673-A017-DA938D13621C}" type="sibTrans" cxnId="{8870ADEF-9F1C-409C-9E17-656CA28F783F}">
      <dgm:prSet/>
      <dgm:spPr/>
      <dgm:t>
        <a:bodyPr/>
        <a:lstStyle/>
        <a:p>
          <a:endParaRPr lang="en-US"/>
        </a:p>
      </dgm:t>
    </dgm:pt>
    <dgm:pt modelId="{2A27D28A-D27E-4885-BE48-E418D76C9DB2}">
      <dgm:prSet/>
      <dgm:spPr/>
      <dgm:t>
        <a:bodyPr/>
        <a:lstStyle/>
        <a:p>
          <a:r>
            <a:rPr lang="en-US"/>
            <a:t>Market</a:t>
          </a:r>
        </a:p>
      </dgm:t>
    </dgm:pt>
    <dgm:pt modelId="{CC28EFE6-36CE-4883-9FCD-FC7C9747F488}" type="parTrans" cxnId="{823D1642-D7AD-4B5F-BF2B-95F7F0308D4D}">
      <dgm:prSet/>
      <dgm:spPr/>
      <dgm:t>
        <a:bodyPr/>
        <a:lstStyle/>
        <a:p>
          <a:endParaRPr lang="en-US"/>
        </a:p>
      </dgm:t>
    </dgm:pt>
    <dgm:pt modelId="{03F7900E-AF6E-42BF-8FCA-B1DC15FD5F9E}" type="sibTrans" cxnId="{823D1642-D7AD-4B5F-BF2B-95F7F0308D4D}">
      <dgm:prSet/>
      <dgm:spPr/>
      <dgm:t>
        <a:bodyPr/>
        <a:lstStyle/>
        <a:p>
          <a:endParaRPr lang="en-US"/>
        </a:p>
      </dgm:t>
    </dgm:pt>
    <dgm:pt modelId="{6AAD8DCA-4D65-4413-92A1-0191F3243752}">
      <dgm:prSet/>
      <dgm:spPr/>
      <dgm:t>
        <a:bodyPr/>
        <a:lstStyle/>
        <a:p>
          <a:r>
            <a:rPr lang="en-US"/>
            <a:t>Market Positioning and Strategies: Analyze marketing strategies, sales tactics, and strategic moves.</a:t>
          </a:r>
        </a:p>
      </dgm:t>
    </dgm:pt>
    <dgm:pt modelId="{0179C0FF-1AED-48FC-B8D7-93D9DC6D4519}" type="parTrans" cxnId="{1247EDBA-0CFF-495C-9027-B5BCDE192DCE}">
      <dgm:prSet/>
      <dgm:spPr/>
      <dgm:t>
        <a:bodyPr/>
        <a:lstStyle/>
        <a:p>
          <a:endParaRPr lang="en-US"/>
        </a:p>
      </dgm:t>
    </dgm:pt>
    <dgm:pt modelId="{80278822-2131-442E-8143-FC0DCF97E2DF}" type="sibTrans" cxnId="{1247EDBA-0CFF-495C-9027-B5BCDE192DCE}">
      <dgm:prSet/>
      <dgm:spPr/>
      <dgm:t>
        <a:bodyPr/>
        <a:lstStyle/>
        <a:p>
          <a:endParaRPr lang="en-US"/>
        </a:p>
      </dgm:t>
    </dgm:pt>
    <dgm:pt modelId="{B7A2D689-1EEC-428C-AB06-1AC747B90E75}">
      <dgm:prSet/>
      <dgm:spPr/>
      <dgm:t>
        <a:bodyPr/>
        <a:lstStyle/>
        <a:p>
          <a:r>
            <a:rPr lang="en-US"/>
            <a:t>SWOT</a:t>
          </a:r>
        </a:p>
      </dgm:t>
    </dgm:pt>
    <dgm:pt modelId="{FA7FE50B-0495-49AF-90CB-12D994DACF4A}" type="parTrans" cxnId="{60189FA1-2AAB-45CA-B966-9B19C6E51DEE}">
      <dgm:prSet/>
      <dgm:spPr/>
      <dgm:t>
        <a:bodyPr/>
        <a:lstStyle/>
        <a:p>
          <a:endParaRPr lang="en-US"/>
        </a:p>
      </dgm:t>
    </dgm:pt>
    <dgm:pt modelId="{18785123-FCE4-4D44-98B8-DEC8ADD64F2B}" type="sibTrans" cxnId="{60189FA1-2AAB-45CA-B966-9B19C6E51DEE}">
      <dgm:prSet/>
      <dgm:spPr/>
      <dgm:t>
        <a:bodyPr/>
        <a:lstStyle/>
        <a:p>
          <a:endParaRPr lang="en-US"/>
        </a:p>
      </dgm:t>
    </dgm:pt>
    <dgm:pt modelId="{13E6FEA2-E9A6-4D4D-9859-EE2BE1FC9636}">
      <dgm:prSet/>
      <dgm:spPr/>
      <dgm:t>
        <a:bodyPr/>
        <a:lstStyle/>
        <a:p>
          <a:r>
            <a:rPr lang="en-US"/>
            <a:t>SWOT Analysis: Conduct a SWOT analysis for each competitor and DDI.</a:t>
          </a:r>
        </a:p>
      </dgm:t>
    </dgm:pt>
    <dgm:pt modelId="{0F9A9F6B-0E83-474A-9604-8072F53F57DE}" type="parTrans" cxnId="{6E5E8F1D-C7EE-4420-A895-170044896C54}">
      <dgm:prSet/>
      <dgm:spPr/>
      <dgm:t>
        <a:bodyPr/>
        <a:lstStyle/>
        <a:p>
          <a:endParaRPr lang="en-US"/>
        </a:p>
      </dgm:t>
    </dgm:pt>
    <dgm:pt modelId="{FE3D980A-F8C4-4A7F-B3A6-1CCEE886FC56}" type="sibTrans" cxnId="{6E5E8F1D-C7EE-4420-A895-170044896C54}">
      <dgm:prSet/>
      <dgm:spPr/>
      <dgm:t>
        <a:bodyPr/>
        <a:lstStyle/>
        <a:p>
          <a:endParaRPr lang="en-US"/>
        </a:p>
      </dgm:t>
    </dgm:pt>
    <dgm:pt modelId="{1CDB589F-F789-49D0-90A9-5C3BD9392875}">
      <dgm:prSet/>
      <dgm:spPr/>
      <dgm:t>
        <a:bodyPr/>
        <a:lstStyle/>
        <a:p>
          <a:r>
            <a:rPr lang="en-US" dirty="0"/>
            <a:t>Monitor</a:t>
          </a:r>
        </a:p>
      </dgm:t>
    </dgm:pt>
    <dgm:pt modelId="{6EA5A36D-370A-4ECE-9969-8CF6D783C990}" type="parTrans" cxnId="{F53DAD88-EF8E-4104-BF85-0FA5045AB30E}">
      <dgm:prSet/>
      <dgm:spPr/>
      <dgm:t>
        <a:bodyPr/>
        <a:lstStyle/>
        <a:p>
          <a:endParaRPr lang="en-US"/>
        </a:p>
      </dgm:t>
    </dgm:pt>
    <dgm:pt modelId="{E1A82FE0-DCED-49D8-A09B-4BCDC2F4EC0A}" type="sibTrans" cxnId="{F53DAD88-EF8E-4104-BF85-0FA5045AB30E}">
      <dgm:prSet/>
      <dgm:spPr/>
      <dgm:t>
        <a:bodyPr/>
        <a:lstStyle/>
        <a:p>
          <a:endParaRPr lang="en-US"/>
        </a:p>
      </dgm:t>
    </dgm:pt>
    <dgm:pt modelId="{9431A1AB-511B-4EC0-8CB7-A7B3F9373437}">
      <dgm:prSet/>
      <dgm:spPr/>
      <dgm:t>
        <a:bodyPr/>
        <a:lstStyle/>
        <a:p>
          <a:r>
            <a:rPr lang="en-US"/>
            <a:t>Ongoing Monitoring: Use tools for real-time updates and regular competitive landscape reviews.</a:t>
          </a:r>
        </a:p>
      </dgm:t>
    </dgm:pt>
    <dgm:pt modelId="{E2BF8F08-4AA4-494C-843A-362971B566B5}" type="parTrans" cxnId="{61856BB2-394E-4B75-9252-5B0D21FBCEA1}">
      <dgm:prSet/>
      <dgm:spPr/>
      <dgm:t>
        <a:bodyPr/>
        <a:lstStyle/>
        <a:p>
          <a:endParaRPr lang="en-US"/>
        </a:p>
      </dgm:t>
    </dgm:pt>
    <dgm:pt modelId="{9DD011FD-0588-4306-AE94-831E9FACF0A3}" type="sibTrans" cxnId="{61856BB2-394E-4B75-9252-5B0D21FBCEA1}">
      <dgm:prSet/>
      <dgm:spPr/>
      <dgm:t>
        <a:bodyPr/>
        <a:lstStyle/>
        <a:p>
          <a:endParaRPr lang="en-US"/>
        </a:p>
      </dgm:t>
    </dgm:pt>
    <dgm:pt modelId="{27007115-632A-430F-BAC4-939DF7AACDAF}">
      <dgm:prSet/>
      <dgm:spPr/>
      <dgm:t>
        <a:bodyPr/>
        <a:lstStyle/>
        <a:p>
          <a:r>
            <a:rPr lang="en-US"/>
            <a:t>Reporting</a:t>
          </a:r>
        </a:p>
      </dgm:t>
    </dgm:pt>
    <dgm:pt modelId="{68487926-150E-4CDE-AE6E-A2CCD8EC49BC}" type="parTrans" cxnId="{D9C88957-5B67-49DE-A65B-C5D6620C5070}">
      <dgm:prSet/>
      <dgm:spPr/>
      <dgm:t>
        <a:bodyPr/>
        <a:lstStyle/>
        <a:p>
          <a:endParaRPr lang="en-US"/>
        </a:p>
      </dgm:t>
    </dgm:pt>
    <dgm:pt modelId="{343D2717-8852-44AE-897A-B1D9E6E63D04}" type="sibTrans" cxnId="{D9C88957-5B67-49DE-A65B-C5D6620C5070}">
      <dgm:prSet/>
      <dgm:spPr/>
      <dgm:t>
        <a:bodyPr/>
        <a:lstStyle/>
        <a:p>
          <a:endParaRPr lang="en-US"/>
        </a:p>
      </dgm:t>
    </dgm:pt>
    <dgm:pt modelId="{E5C3C62E-9F84-4C78-A06C-94A892596183}">
      <dgm:prSet/>
      <dgm:spPr/>
      <dgm:t>
        <a:bodyPr/>
        <a:lstStyle/>
        <a:p>
          <a:r>
            <a:rPr lang="en-US"/>
            <a:t>Reporting and Application: Compile a report and use insights for strategy development.</a:t>
          </a:r>
        </a:p>
      </dgm:t>
    </dgm:pt>
    <dgm:pt modelId="{F79AC299-47E2-49D3-8D0B-A7BCC0395D61}" type="parTrans" cxnId="{C9DA0A9F-1A69-4941-904E-1098036AAB25}">
      <dgm:prSet/>
      <dgm:spPr/>
      <dgm:t>
        <a:bodyPr/>
        <a:lstStyle/>
        <a:p>
          <a:endParaRPr lang="en-US"/>
        </a:p>
      </dgm:t>
    </dgm:pt>
    <dgm:pt modelId="{65049BC2-AFB5-4B4D-8E95-326659BB3E29}" type="sibTrans" cxnId="{C9DA0A9F-1A69-4941-904E-1098036AAB25}">
      <dgm:prSet/>
      <dgm:spPr/>
      <dgm:t>
        <a:bodyPr/>
        <a:lstStyle/>
        <a:p>
          <a:endParaRPr lang="en-US"/>
        </a:p>
      </dgm:t>
    </dgm:pt>
    <dgm:pt modelId="{A7994664-BB62-4892-B89C-75860DDAB607}">
      <dgm:prSet/>
      <dgm:spPr/>
      <dgm:t>
        <a:bodyPr/>
        <a:lstStyle/>
        <a:p>
          <a:r>
            <a:rPr lang="en-US"/>
            <a:t>Utilize</a:t>
          </a:r>
        </a:p>
      </dgm:t>
    </dgm:pt>
    <dgm:pt modelId="{49A2533A-4830-40D3-9699-A8C36781F122}" type="parTrans" cxnId="{F21130B9-8B73-4D0F-A120-F01A164389EA}">
      <dgm:prSet/>
      <dgm:spPr/>
      <dgm:t>
        <a:bodyPr/>
        <a:lstStyle/>
        <a:p>
          <a:endParaRPr lang="en-US"/>
        </a:p>
      </dgm:t>
    </dgm:pt>
    <dgm:pt modelId="{BD14E19E-E968-4F6F-9459-F26C0CAAB080}" type="sibTrans" cxnId="{F21130B9-8B73-4D0F-A120-F01A164389EA}">
      <dgm:prSet/>
      <dgm:spPr/>
      <dgm:t>
        <a:bodyPr/>
        <a:lstStyle/>
        <a:p>
          <a:endParaRPr lang="en-US"/>
        </a:p>
      </dgm:t>
    </dgm:pt>
    <dgm:pt modelId="{662FAABF-0642-498D-975B-29F995258965}">
      <dgm:prSet/>
      <dgm:spPr/>
      <dgm:t>
        <a:bodyPr/>
        <a:lstStyle/>
        <a:p>
          <a:r>
            <a:rPr lang="en-US"/>
            <a:t>Tools and Resources: Utilize competitive intelligence and business intelligence tools.</a:t>
          </a:r>
        </a:p>
      </dgm:t>
    </dgm:pt>
    <dgm:pt modelId="{08C9A44F-C7FF-47FC-BB29-9B5BA38691AD}" type="parTrans" cxnId="{9B0DAF49-AE42-49F0-9741-8245A6D526A2}">
      <dgm:prSet/>
      <dgm:spPr/>
      <dgm:t>
        <a:bodyPr/>
        <a:lstStyle/>
        <a:p>
          <a:endParaRPr lang="en-US"/>
        </a:p>
      </dgm:t>
    </dgm:pt>
    <dgm:pt modelId="{402CBA24-91BA-4E48-BAF8-E8D4BD5FE84F}" type="sibTrans" cxnId="{9B0DAF49-AE42-49F0-9741-8245A6D526A2}">
      <dgm:prSet/>
      <dgm:spPr/>
      <dgm:t>
        <a:bodyPr/>
        <a:lstStyle/>
        <a:p>
          <a:endParaRPr lang="en-US"/>
        </a:p>
      </dgm:t>
    </dgm:pt>
    <dgm:pt modelId="{C42CB912-D4FA-44E5-82C7-C6280808C518}" type="pres">
      <dgm:prSet presAssocID="{5D317977-1DA6-427F-BC58-E502FF0DBE46}" presName="Name0" presStyleCnt="0">
        <dgm:presLayoutVars>
          <dgm:dir/>
          <dgm:animLvl val="lvl"/>
          <dgm:resizeHandles val="exact"/>
        </dgm:presLayoutVars>
      </dgm:prSet>
      <dgm:spPr/>
    </dgm:pt>
    <dgm:pt modelId="{41FEA16B-0DAF-4066-99A9-8DD5A293121D}" type="pres">
      <dgm:prSet presAssocID="{5C2C4544-CAF9-4AB9-B64F-B0B9FB8BE39B}" presName="linNode" presStyleCnt="0"/>
      <dgm:spPr/>
    </dgm:pt>
    <dgm:pt modelId="{B06F99A0-E27E-4C90-BF99-7EEDBA68D675}" type="pres">
      <dgm:prSet presAssocID="{5C2C4544-CAF9-4AB9-B64F-B0B9FB8BE39B}" presName="parentText" presStyleLbl="alignNode1" presStyleIdx="0" presStyleCnt="8">
        <dgm:presLayoutVars>
          <dgm:chMax val="1"/>
          <dgm:bulletEnabled/>
        </dgm:presLayoutVars>
      </dgm:prSet>
      <dgm:spPr/>
    </dgm:pt>
    <dgm:pt modelId="{430EF26B-7CFD-48A9-904D-B3B6D5870BDE}" type="pres">
      <dgm:prSet presAssocID="{5C2C4544-CAF9-4AB9-B64F-B0B9FB8BE39B}" presName="descendantText" presStyleLbl="alignAccFollowNode1" presStyleIdx="0" presStyleCnt="8">
        <dgm:presLayoutVars>
          <dgm:bulletEnabled/>
        </dgm:presLayoutVars>
      </dgm:prSet>
      <dgm:spPr/>
    </dgm:pt>
    <dgm:pt modelId="{BB45742E-A28A-4894-9665-1B81797DBF3B}" type="pres">
      <dgm:prSet presAssocID="{35EB505E-3712-43CA-8D69-3A5F9DCF2F19}" presName="sp" presStyleCnt="0"/>
      <dgm:spPr/>
    </dgm:pt>
    <dgm:pt modelId="{DF483BC6-28D9-4E66-93BB-9ECE7009DF60}" type="pres">
      <dgm:prSet presAssocID="{1D1FDB34-E23C-4C2F-B750-C3AADF0F8A88}" presName="linNode" presStyleCnt="0"/>
      <dgm:spPr/>
    </dgm:pt>
    <dgm:pt modelId="{42CF95A7-5367-4A7B-9E7E-61A0F2512F93}" type="pres">
      <dgm:prSet presAssocID="{1D1FDB34-E23C-4C2F-B750-C3AADF0F8A88}" presName="parentText" presStyleLbl="alignNode1" presStyleIdx="1" presStyleCnt="8">
        <dgm:presLayoutVars>
          <dgm:chMax val="1"/>
          <dgm:bulletEnabled/>
        </dgm:presLayoutVars>
      </dgm:prSet>
      <dgm:spPr/>
    </dgm:pt>
    <dgm:pt modelId="{73489099-46FB-4447-8759-C5F1D6A0932F}" type="pres">
      <dgm:prSet presAssocID="{1D1FDB34-E23C-4C2F-B750-C3AADF0F8A88}" presName="descendantText" presStyleLbl="alignAccFollowNode1" presStyleIdx="1" presStyleCnt="8">
        <dgm:presLayoutVars>
          <dgm:bulletEnabled/>
        </dgm:presLayoutVars>
      </dgm:prSet>
      <dgm:spPr/>
    </dgm:pt>
    <dgm:pt modelId="{9C694F02-9A26-4229-A9F4-5B4A35083929}" type="pres">
      <dgm:prSet presAssocID="{7AC51800-C8DC-49B9-98D7-73715D81E167}" presName="sp" presStyleCnt="0"/>
      <dgm:spPr/>
    </dgm:pt>
    <dgm:pt modelId="{41C3E74B-FC05-442F-B30A-82DC22186038}" type="pres">
      <dgm:prSet presAssocID="{BFD5421A-217F-4037-A996-0D85195A2E77}" presName="linNode" presStyleCnt="0"/>
      <dgm:spPr/>
    </dgm:pt>
    <dgm:pt modelId="{CBC933D9-1278-4872-8644-FF43C1CC2C07}" type="pres">
      <dgm:prSet presAssocID="{BFD5421A-217F-4037-A996-0D85195A2E77}" presName="parentText" presStyleLbl="alignNode1" presStyleIdx="2" presStyleCnt="8">
        <dgm:presLayoutVars>
          <dgm:chMax val="1"/>
          <dgm:bulletEnabled/>
        </dgm:presLayoutVars>
      </dgm:prSet>
      <dgm:spPr/>
    </dgm:pt>
    <dgm:pt modelId="{BB22DBF6-9401-4646-8C81-71A15D8245CF}" type="pres">
      <dgm:prSet presAssocID="{BFD5421A-217F-4037-A996-0D85195A2E77}" presName="descendantText" presStyleLbl="alignAccFollowNode1" presStyleIdx="2" presStyleCnt="8">
        <dgm:presLayoutVars>
          <dgm:bulletEnabled/>
        </dgm:presLayoutVars>
      </dgm:prSet>
      <dgm:spPr/>
    </dgm:pt>
    <dgm:pt modelId="{A882B97C-7C8B-4FD5-BB5E-D764ADAFECAC}" type="pres">
      <dgm:prSet presAssocID="{9CC2CEA5-659E-45E8-B5EF-1BA2A374BE85}" presName="sp" presStyleCnt="0"/>
      <dgm:spPr/>
    </dgm:pt>
    <dgm:pt modelId="{28BEAB67-C994-4FB7-B98E-1ED467F5AEC1}" type="pres">
      <dgm:prSet presAssocID="{2A27D28A-D27E-4885-BE48-E418D76C9DB2}" presName="linNode" presStyleCnt="0"/>
      <dgm:spPr/>
    </dgm:pt>
    <dgm:pt modelId="{ECCFEC5E-3488-4BB0-AD21-B3F7A20E232F}" type="pres">
      <dgm:prSet presAssocID="{2A27D28A-D27E-4885-BE48-E418D76C9DB2}" presName="parentText" presStyleLbl="alignNode1" presStyleIdx="3" presStyleCnt="8">
        <dgm:presLayoutVars>
          <dgm:chMax val="1"/>
          <dgm:bulletEnabled/>
        </dgm:presLayoutVars>
      </dgm:prSet>
      <dgm:spPr/>
    </dgm:pt>
    <dgm:pt modelId="{B7FD41DC-F6BA-4122-93B7-C0C72E9E99F4}" type="pres">
      <dgm:prSet presAssocID="{2A27D28A-D27E-4885-BE48-E418D76C9DB2}" presName="descendantText" presStyleLbl="alignAccFollowNode1" presStyleIdx="3" presStyleCnt="8">
        <dgm:presLayoutVars>
          <dgm:bulletEnabled/>
        </dgm:presLayoutVars>
      </dgm:prSet>
      <dgm:spPr/>
    </dgm:pt>
    <dgm:pt modelId="{365DDA3D-311F-42E1-B1F5-719DABD69704}" type="pres">
      <dgm:prSet presAssocID="{03F7900E-AF6E-42BF-8FCA-B1DC15FD5F9E}" presName="sp" presStyleCnt="0"/>
      <dgm:spPr/>
    </dgm:pt>
    <dgm:pt modelId="{5D9C2B61-8B2A-4BE5-9580-205E3F92A125}" type="pres">
      <dgm:prSet presAssocID="{B7A2D689-1EEC-428C-AB06-1AC747B90E75}" presName="linNode" presStyleCnt="0"/>
      <dgm:spPr/>
    </dgm:pt>
    <dgm:pt modelId="{EE6AF07C-109B-4AA7-ABA6-AE15A18DA6B5}" type="pres">
      <dgm:prSet presAssocID="{B7A2D689-1EEC-428C-AB06-1AC747B90E75}" presName="parentText" presStyleLbl="alignNode1" presStyleIdx="4" presStyleCnt="8">
        <dgm:presLayoutVars>
          <dgm:chMax val="1"/>
          <dgm:bulletEnabled/>
        </dgm:presLayoutVars>
      </dgm:prSet>
      <dgm:spPr/>
    </dgm:pt>
    <dgm:pt modelId="{17990CB9-2AA6-4EEA-850C-6DAA0EB6C481}" type="pres">
      <dgm:prSet presAssocID="{B7A2D689-1EEC-428C-AB06-1AC747B90E75}" presName="descendantText" presStyleLbl="alignAccFollowNode1" presStyleIdx="4" presStyleCnt="8">
        <dgm:presLayoutVars>
          <dgm:bulletEnabled/>
        </dgm:presLayoutVars>
      </dgm:prSet>
      <dgm:spPr/>
    </dgm:pt>
    <dgm:pt modelId="{0794D851-101E-41F8-9C32-FA35B1D626D0}" type="pres">
      <dgm:prSet presAssocID="{18785123-FCE4-4D44-98B8-DEC8ADD64F2B}" presName="sp" presStyleCnt="0"/>
      <dgm:spPr/>
    </dgm:pt>
    <dgm:pt modelId="{03B75021-CD0C-495D-BAFB-9DFB2BAC3A1F}" type="pres">
      <dgm:prSet presAssocID="{1CDB589F-F789-49D0-90A9-5C3BD9392875}" presName="linNode" presStyleCnt="0"/>
      <dgm:spPr/>
    </dgm:pt>
    <dgm:pt modelId="{6B7E6652-65A5-409A-AEAA-085359449388}" type="pres">
      <dgm:prSet presAssocID="{1CDB589F-F789-49D0-90A9-5C3BD9392875}" presName="parentText" presStyleLbl="alignNode1" presStyleIdx="5" presStyleCnt="8">
        <dgm:presLayoutVars>
          <dgm:chMax val="1"/>
          <dgm:bulletEnabled/>
        </dgm:presLayoutVars>
      </dgm:prSet>
      <dgm:spPr/>
    </dgm:pt>
    <dgm:pt modelId="{8EB98E57-1A7C-4185-9460-18C221FCDE9D}" type="pres">
      <dgm:prSet presAssocID="{1CDB589F-F789-49D0-90A9-5C3BD9392875}" presName="descendantText" presStyleLbl="alignAccFollowNode1" presStyleIdx="5" presStyleCnt="8">
        <dgm:presLayoutVars>
          <dgm:bulletEnabled/>
        </dgm:presLayoutVars>
      </dgm:prSet>
      <dgm:spPr/>
    </dgm:pt>
    <dgm:pt modelId="{867CA99E-FED6-4F7F-B355-870BE5991E23}" type="pres">
      <dgm:prSet presAssocID="{E1A82FE0-DCED-49D8-A09B-4BCDC2F4EC0A}" presName="sp" presStyleCnt="0"/>
      <dgm:spPr/>
    </dgm:pt>
    <dgm:pt modelId="{5D00CBE2-B5E1-45BA-A9E9-E13D6D89E596}" type="pres">
      <dgm:prSet presAssocID="{27007115-632A-430F-BAC4-939DF7AACDAF}" presName="linNode" presStyleCnt="0"/>
      <dgm:spPr/>
    </dgm:pt>
    <dgm:pt modelId="{5E24D4DA-48BC-4C0F-95AE-05BB0DE5AD8B}" type="pres">
      <dgm:prSet presAssocID="{27007115-632A-430F-BAC4-939DF7AACDAF}" presName="parentText" presStyleLbl="alignNode1" presStyleIdx="6" presStyleCnt="8">
        <dgm:presLayoutVars>
          <dgm:chMax val="1"/>
          <dgm:bulletEnabled/>
        </dgm:presLayoutVars>
      </dgm:prSet>
      <dgm:spPr/>
    </dgm:pt>
    <dgm:pt modelId="{F5D982FC-2149-4DD7-AB8B-D19DF22C7709}" type="pres">
      <dgm:prSet presAssocID="{27007115-632A-430F-BAC4-939DF7AACDAF}" presName="descendantText" presStyleLbl="alignAccFollowNode1" presStyleIdx="6" presStyleCnt="8">
        <dgm:presLayoutVars>
          <dgm:bulletEnabled/>
        </dgm:presLayoutVars>
      </dgm:prSet>
      <dgm:spPr/>
    </dgm:pt>
    <dgm:pt modelId="{22557CC5-7B1A-453F-A8C7-30A044CD2F98}" type="pres">
      <dgm:prSet presAssocID="{343D2717-8852-44AE-897A-B1D9E6E63D04}" presName="sp" presStyleCnt="0"/>
      <dgm:spPr/>
    </dgm:pt>
    <dgm:pt modelId="{58FDAC49-D6E0-4C26-A5BA-39F2C1EDF3A9}" type="pres">
      <dgm:prSet presAssocID="{A7994664-BB62-4892-B89C-75860DDAB607}" presName="linNode" presStyleCnt="0"/>
      <dgm:spPr/>
    </dgm:pt>
    <dgm:pt modelId="{C4C2246B-F1E4-4357-86B1-8CB8A1497CCD}" type="pres">
      <dgm:prSet presAssocID="{A7994664-BB62-4892-B89C-75860DDAB607}" presName="parentText" presStyleLbl="alignNode1" presStyleIdx="7" presStyleCnt="8">
        <dgm:presLayoutVars>
          <dgm:chMax val="1"/>
          <dgm:bulletEnabled/>
        </dgm:presLayoutVars>
      </dgm:prSet>
      <dgm:spPr/>
    </dgm:pt>
    <dgm:pt modelId="{F7D8E396-7299-466B-9FFE-2749E64CE168}" type="pres">
      <dgm:prSet presAssocID="{A7994664-BB62-4892-B89C-75860DDAB607}" presName="descendantText" presStyleLbl="alignAccFollowNode1" presStyleIdx="7" presStyleCnt="8">
        <dgm:presLayoutVars>
          <dgm:bulletEnabled/>
        </dgm:presLayoutVars>
      </dgm:prSet>
      <dgm:spPr/>
    </dgm:pt>
  </dgm:ptLst>
  <dgm:cxnLst>
    <dgm:cxn modelId="{9BB69A0D-FE50-4632-A62B-C17E65E287F6}" type="presOf" srcId="{27007115-632A-430F-BAC4-939DF7AACDAF}" destId="{5E24D4DA-48BC-4C0F-95AE-05BB0DE5AD8B}" srcOrd="0" destOrd="0" presId="urn:microsoft.com/office/officeart/2016/7/layout/VerticalSolidActionList"/>
    <dgm:cxn modelId="{755D0415-11B7-46AA-B845-ED3AC7389F8B}" type="presOf" srcId="{1D1FDB34-E23C-4C2F-B750-C3AADF0F8A88}" destId="{42CF95A7-5367-4A7B-9E7E-61A0F2512F93}" srcOrd="0" destOrd="0" presId="urn:microsoft.com/office/officeart/2016/7/layout/VerticalSolidActionList"/>
    <dgm:cxn modelId="{106AAE1C-B3C8-48F4-BA2A-210B169DF9CD}" type="presOf" srcId="{E5C3C62E-9F84-4C78-A06C-94A892596183}" destId="{F5D982FC-2149-4DD7-AB8B-D19DF22C7709}" srcOrd="0" destOrd="0" presId="urn:microsoft.com/office/officeart/2016/7/layout/VerticalSolidActionList"/>
    <dgm:cxn modelId="{6E5E8F1D-C7EE-4420-A895-170044896C54}" srcId="{B7A2D689-1EEC-428C-AB06-1AC747B90E75}" destId="{13E6FEA2-E9A6-4D4D-9859-EE2BE1FC9636}" srcOrd="0" destOrd="0" parTransId="{0F9A9F6B-0E83-474A-9604-8072F53F57DE}" sibTransId="{FE3D980A-F8C4-4A7F-B3A6-1CCEE886FC56}"/>
    <dgm:cxn modelId="{1739D01F-C5E7-4D09-918B-B75B5ED3AF7E}" type="presOf" srcId="{CED76CAC-287E-4DEF-8368-BB5504D947F7}" destId="{430EF26B-7CFD-48A9-904D-B3B6D5870BDE}" srcOrd="0" destOrd="0" presId="urn:microsoft.com/office/officeart/2016/7/layout/VerticalSolidActionList"/>
    <dgm:cxn modelId="{13559A33-B8F7-4234-84AA-FF7A32EA4272}" type="presOf" srcId="{970D2968-D83B-44E4-9F8D-FBE4CF1D3005}" destId="{BB22DBF6-9401-4646-8C81-71A15D8245CF}" srcOrd="0" destOrd="0" presId="urn:microsoft.com/office/officeart/2016/7/layout/VerticalSolidActionList"/>
    <dgm:cxn modelId="{AC77B335-0C3C-4244-9FB3-9ED72B150E1D}" type="presOf" srcId="{5C2C4544-CAF9-4AB9-B64F-B0B9FB8BE39B}" destId="{B06F99A0-E27E-4C90-BF99-7EEDBA68D675}" srcOrd="0" destOrd="0" presId="urn:microsoft.com/office/officeart/2016/7/layout/VerticalSolidActionList"/>
    <dgm:cxn modelId="{51265D37-DFF4-4444-8F78-B99D111CCD51}" srcId="{5C2C4544-CAF9-4AB9-B64F-B0B9FB8BE39B}" destId="{CED76CAC-287E-4DEF-8368-BB5504D947F7}" srcOrd="0" destOrd="0" parTransId="{E310E0F7-41C8-43AA-B407-89813716B079}" sibTransId="{DB4FE2C9-3366-40EC-96EF-E07E1BAFA5DF}"/>
    <dgm:cxn modelId="{823D1642-D7AD-4B5F-BF2B-95F7F0308D4D}" srcId="{5D317977-1DA6-427F-BC58-E502FF0DBE46}" destId="{2A27D28A-D27E-4885-BE48-E418D76C9DB2}" srcOrd="3" destOrd="0" parTransId="{CC28EFE6-36CE-4883-9FCD-FC7C9747F488}" sibTransId="{03F7900E-AF6E-42BF-8FCA-B1DC15FD5F9E}"/>
    <dgm:cxn modelId="{FB52C866-F758-4623-B6B3-035A20F4811F}" srcId="{5D317977-1DA6-427F-BC58-E502FF0DBE46}" destId="{BFD5421A-217F-4037-A996-0D85195A2E77}" srcOrd="2" destOrd="0" parTransId="{12DF4E42-269A-4F18-8ED2-8B3E92E3DA3C}" sibTransId="{9CC2CEA5-659E-45E8-B5EF-1BA2A374BE85}"/>
    <dgm:cxn modelId="{9B0DAF49-AE42-49F0-9741-8245A6D526A2}" srcId="{A7994664-BB62-4892-B89C-75860DDAB607}" destId="{662FAABF-0642-498D-975B-29F995258965}" srcOrd="0" destOrd="0" parTransId="{08C9A44F-C7FF-47FC-BB29-9B5BA38691AD}" sibTransId="{402CBA24-91BA-4E48-BAF8-E8D4BD5FE84F}"/>
    <dgm:cxn modelId="{B5ECB44B-DC68-4179-9306-85C017256C73}" srcId="{1D1FDB34-E23C-4C2F-B750-C3AADF0F8A88}" destId="{4545C8D9-6FFD-4497-8DE8-3A10D2AC606C}" srcOrd="0" destOrd="0" parTransId="{B1E1CA47-1671-49BB-8259-8E0F432E4C67}" sibTransId="{3BEB61BB-26D7-427A-A05C-599126719103}"/>
    <dgm:cxn modelId="{18942F57-08E8-465F-AEB0-59BA103CD0FD}" type="presOf" srcId="{5D317977-1DA6-427F-BC58-E502FF0DBE46}" destId="{C42CB912-D4FA-44E5-82C7-C6280808C518}" srcOrd="0" destOrd="0" presId="urn:microsoft.com/office/officeart/2016/7/layout/VerticalSolidActionList"/>
    <dgm:cxn modelId="{D9C88957-5B67-49DE-A65B-C5D6620C5070}" srcId="{5D317977-1DA6-427F-BC58-E502FF0DBE46}" destId="{27007115-632A-430F-BAC4-939DF7AACDAF}" srcOrd="6" destOrd="0" parTransId="{68487926-150E-4CDE-AE6E-A2CCD8EC49BC}" sibTransId="{343D2717-8852-44AE-897A-B1D9E6E63D04}"/>
    <dgm:cxn modelId="{A601D980-6DCE-4819-ADC0-BED6A8B36D64}" type="presOf" srcId="{2A27D28A-D27E-4885-BE48-E418D76C9DB2}" destId="{ECCFEC5E-3488-4BB0-AD21-B3F7A20E232F}" srcOrd="0" destOrd="0" presId="urn:microsoft.com/office/officeart/2016/7/layout/VerticalSolidActionList"/>
    <dgm:cxn modelId="{59A95587-6F6B-4B93-B264-346197B1FAC7}" type="presOf" srcId="{9431A1AB-511B-4EC0-8CB7-A7B3F9373437}" destId="{8EB98E57-1A7C-4185-9460-18C221FCDE9D}" srcOrd="0" destOrd="0" presId="urn:microsoft.com/office/officeart/2016/7/layout/VerticalSolidActionList"/>
    <dgm:cxn modelId="{F53DAD88-EF8E-4104-BF85-0FA5045AB30E}" srcId="{5D317977-1DA6-427F-BC58-E502FF0DBE46}" destId="{1CDB589F-F789-49D0-90A9-5C3BD9392875}" srcOrd="5" destOrd="0" parTransId="{6EA5A36D-370A-4ECE-9969-8CF6D783C990}" sibTransId="{E1A82FE0-DCED-49D8-A09B-4BCDC2F4EC0A}"/>
    <dgm:cxn modelId="{C9DA0A9F-1A69-4941-904E-1098036AAB25}" srcId="{27007115-632A-430F-BAC4-939DF7AACDAF}" destId="{E5C3C62E-9F84-4C78-A06C-94A892596183}" srcOrd="0" destOrd="0" parTransId="{F79AC299-47E2-49D3-8D0B-A7BCC0395D61}" sibTransId="{65049BC2-AFB5-4B4D-8E95-326659BB3E29}"/>
    <dgm:cxn modelId="{60189FA1-2AAB-45CA-B966-9B19C6E51DEE}" srcId="{5D317977-1DA6-427F-BC58-E502FF0DBE46}" destId="{B7A2D689-1EEC-428C-AB06-1AC747B90E75}" srcOrd="4" destOrd="0" parTransId="{FA7FE50B-0495-49AF-90CB-12D994DACF4A}" sibTransId="{18785123-FCE4-4D44-98B8-DEC8ADD64F2B}"/>
    <dgm:cxn modelId="{91B0CCAC-4D95-4C11-8CA7-F72BA7D7AEA6}" type="presOf" srcId="{13E6FEA2-E9A6-4D4D-9859-EE2BE1FC9636}" destId="{17990CB9-2AA6-4EEA-850C-6DAA0EB6C481}" srcOrd="0" destOrd="0" presId="urn:microsoft.com/office/officeart/2016/7/layout/VerticalSolidActionList"/>
    <dgm:cxn modelId="{61856BB2-394E-4B75-9252-5B0D21FBCEA1}" srcId="{1CDB589F-F789-49D0-90A9-5C3BD9392875}" destId="{9431A1AB-511B-4EC0-8CB7-A7B3F9373437}" srcOrd="0" destOrd="0" parTransId="{E2BF8F08-4AA4-494C-843A-362971B566B5}" sibTransId="{9DD011FD-0588-4306-AE94-831E9FACF0A3}"/>
    <dgm:cxn modelId="{F21130B9-8B73-4D0F-A120-F01A164389EA}" srcId="{5D317977-1DA6-427F-BC58-E502FF0DBE46}" destId="{A7994664-BB62-4892-B89C-75860DDAB607}" srcOrd="7" destOrd="0" parTransId="{49A2533A-4830-40D3-9699-A8C36781F122}" sibTransId="{BD14E19E-E968-4F6F-9459-F26C0CAAB080}"/>
    <dgm:cxn modelId="{1247EDBA-0CFF-495C-9027-B5BCDE192DCE}" srcId="{2A27D28A-D27E-4885-BE48-E418D76C9DB2}" destId="{6AAD8DCA-4D65-4413-92A1-0191F3243752}" srcOrd="0" destOrd="0" parTransId="{0179C0FF-1AED-48FC-B8D7-93D9DC6D4519}" sibTransId="{80278822-2131-442E-8143-FC0DCF97E2DF}"/>
    <dgm:cxn modelId="{DE0599BF-421D-4F3D-BA3E-D011864BA7EE}" type="presOf" srcId="{6AAD8DCA-4D65-4413-92A1-0191F3243752}" destId="{B7FD41DC-F6BA-4122-93B7-C0C72E9E99F4}" srcOrd="0" destOrd="0" presId="urn:microsoft.com/office/officeart/2016/7/layout/VerticalSolidActionList"/>
    <dgm:cxn modelId="{D81508CF-188D-4C0B-91EE-906D464541F2}" type="presOf" srcId="{A7994664-BB62-4892-B89C-75860DDAB607}" destId="{C4C2246B-F1E4-4357-86B1-8CB8A1497CCD}" srcOrd="0" destOrd="0" presId="urn:microsoft.com/office/officeart/2016/7/layout/VerticalSolidActionList"/>
    <dgm:cxn modelId="{634BA7D7-B6A7-4583-B5D8-899B3719A5C6}" type="presOf" srcId="{662FAABF-0642-498D-975B-29F995258965}" destId="{F7D8E396-7299-466B-9FFE-2749E64CE168}" srcOrd="0" destOrd="0" presId="urn:microsoft.com/office/officeart/2016/7/layout/VerticalSolidActionList"/>
    <dgm:cxn modelId="{2966ECD7-5340-48F3-8AF7-4E8506B285F0}" type="presOf" srcId="{B7A2D689-1EEC-428C-AB06-1AC747B90E75}" destId="{EE6AF07C-109B-4AA7-ABA6-AE15A18DA6B5}" srcOrd="0" destOrd="0" presId="urn:microsoft.com/office/officeart/2016/7/layout/VerticalSolidActionList"/>
    <dgm:cxn modelId="{908D17DE-4116-4CD2-A57E-4B477FDFE620}" type="presOf" srcId="{1CDB589F-F789-49D0-90A9-5C3BD9392875}" destId="{6B7E6652-65A5-409A-AEAA-085359449388}" srcOrd="0" destOrd="0" presId="urn:microsoft.com/office/officeart/2016/7/layout/VerticalSolidActionList"/>
    <dgm:cxn modelId="{089515E1-7989-44C9-996F-F216AE1F4746}" srcId="{5D317977-1DA6-427F-BC58-E502FF0DBE46}" destId="{1D1FDB34-E23C-4C2F-B750-C3AADF0F8A88}" srcOrd="1" destOrd="0" parTransId="{1CE84FA0-F0A3-428D-8429-A848C461B939}" sibTransId="{7AC51800-C8DC-49B9-98D7-73715D81E167}"/>
    <dgm:cxn modelId="{CB417DE4-C4EC-4532-8036-293D3FCF5823}" type="presOf" srcId="{BFD5421A-217F-4037-A996-0D85195A2E77}" destId="{CBC933D9-1278-4872-8644-FF43C1CC2C07}" srcOrd="0" destOrd="0" presId="urn:microsoft.com/office/officeart/2016/7/layout/VerticalSolidActionList"/>
    <dgm:cxn modelId="{32186BE9-1A62-4D2C-AB66-0399ED614FC5}" srcId="{5D317977-1DA6-427F-BC58-E502FF0DBE46}" destId="{5C2C4544-CAF9-4AB9-B64F-B0B9FB8BE39B}" srcOrd="0" destOrd="0" parTransId="{CA517E12-EED7-4ED7-93C1-B3162E5B55E5}" sibTransId="{35EB505E-3712-43CA-8D69-3A5F9DCF2F19}"/>
    <dgm:cxn modelId="{8870ADEF-9F1C-409C-9E17-656CA28F783F}" srcId="{BFD5421A-217F-4037-A996-0D85195A2E77}" destId="{970D2968-D83B-44E4-9F8D-FBE4CF1D3005}" srcOrd="0" destOrd="0" parTransId="{CEC2153F-7EBD-4628-8E5D-147B2D3AD587}" sibTransId="{0C8BB51E-B908-4673-A017-DA938D13621C}"/>
    <dgm:cxn modelId="{44E7E9F6-A327-4B17-8E11-89DF94744EBA}" type="presOf" srcId="{4545C8D9-6FFD-4497-8DE8-3A10D2AC606C}" destId="{73489099-46FB-4447-8759-C5F1D6A0932F}" srcOrd="0" destOrd="0" presId="urn:microsoft.com/office/officeart/2016/7/layout/VerticalSolidActionList"/>
    <dgm:cxn modelId="{54F79368-2618-4ED3-8E60-06166C10EEB4}" type="presParOf" srcId="{C42CB912-D4FA-44E5-82C7-C6280808C518}" destId="{41FEA16B-0DAF-4066-99A9-8DD5A293121D}" srcOrd="0" destOrd="0" presId="urn:microsoft.com/office/officeart/2016/7/layout/VerticalSolidActionList"/>
    <dgm:cxn modelId="{6EE38D8B-02E0-4A50-AF8C-A6F69D3CBC1D}" type="presParOf" srcId="{41FEA16B-0DAF-4066-99A9-8DD5A293121D}" destId="{B06F99A0-E27E-4C90-BF99-7EEDBA68D675}" srcOrd="0" destOrd="0" presId="urn:microsoft.com/office/officeart/2016/7/layout/VerticalSolidActionList"/>
    <dgm:cxn modelId="{89D85148-B4D8-4EB4-9CAE-3347D8584B18}" type="presParOf" srcId="{41FEA16B-0DAF-4066-99A9-8DD5A293121D}" destId="{430EF26B-7CFD-48A9-904D-B3B6D5870BDE}" srcOrd="1" destOrd="0" presId="urn:microsoft.com/office/officeart/2016/7/layout/VerticalSolidActionList"/>
    <dgm:cxn modelId="{3E30285B-CC2F-4F36-9CAD-4816AE0049B9}" type="presParOf" srcId="{C42CB912-D4FA-44E5-82C7-C6280808C518}" destId="{BB45742E-A28A-4894-9665-1B81797DBF3B}" srcOrd="1" destOrd="0" presId="urn:microsoft.com/office/officeart/2016/7/layout/VerticalSolidActionList"/>
    <dgm:cxn modelId="{F3720788-9645-425E-96DF-1C777152982D}" type="presParOf" srcId="{C42CB912-D4FA-44E5-82C7-C6280808C518}" destId="{DF483BC6-28D9-4E66-93BB-9ECE7009DF60}" srcOrd="2" destOrd="0" presId="urn:microsoft.com/office/officeart/2016/7/layout/VerticalSolidActionList"/>
    <dgm:cxn modelId="{00633AD4-5A77-48D1-AADD-D174B50C1CA5}" type="presParOf" srcId="{DF483BC6-28D9-4E66-93BB-9ECE7009DF60}" destId="{42CF95A7-5367-4A7B-9E7E-61A0F2512F93}" srcOrd="0" destOrd="0" presId="urn:microsoft.com/office/officeart/2016/7/layout/VerticalSolidActionList"/>
    <dgm:cxn modelId="{44EFA89B-8F5A-4228-8EB8-56C182D24AB6}" type="presParOf" srcId="{DF483BC6-28D9-4E66-93BB-9ECE7009DF60}" destId="{73489099-46FB-4447-8759-C5F1D6A0932F}" srcOrd="1" destOrd="0" presId="urn:microsoft.com/office/officeart/2016/7/layout/VerticalSolidActionList"/>
    <dgm:cxn modelId="{A4F8CFAB-301F-4A18-BF05-2C9D09617D82}" type="presParOf" srcId="{C42CB912-D4FA-44E5-82C7-C6280808C518}" destId="{9C694F02-9A26-4229-A9F4-5B4A35083929}" srcOrd="3" destOrd="0" presId="urn:microsoft.com/office/officeart/2016/7/layout/VerticalSolidActionList"/>
    <dgm:cxn modelId="{01398B80-4B8F-4FEB-A28E-F3D00F2DC55D}" type="presParOf" srcId="{C42CB912-D4FA-44E5-82C7-C6280808C518}" destId="{41C3E74B-FC05-442F-B30A-82DC22186038}" srcOrd="4" destOrd="0" presId="urn:microsoft.com/office/officeart/2016/7/layout/VerticalSolidActionList"/>
    <dgm:cxn modelId="{3647721F-5818-4555-95C5-C77AFE50284B}" type="presParOf" srcId="{41C3E74B-FC05-442F-B30A-82DC22186038}" destId="{CBC933D9-1278-4872-8644-FF43C1CC2C07}" srcOrd="0" destOrd="0" presId="urn:microsoft.com/office/officeart/2016/7/layout/VerticalSolidActionList"/>
    <dgm:cxn modelId="{D28CEAE9-CD28-4D2C-9EE6-094C6DFDB064}" type="presParOf" srcId="{41C3E74B-FC05-442F-B30A-82DC22186038}" destId="{BB22DBF6-9401-4646-8C81-71A15D8245CF}" srcOrd="1" destOrd="0" presId="urn:microsoft.com/office/officeart/2016/7/layout/VerticalSolidActionList"/>
    <dgm:cxn modelId="{E82B8C2B-C822-472B-89EA-DFC298E63C79}" type="presParOf" srcId="{C42CB912-D4FA-44E5-82C7-C6280808C518}" destId="{A882B97C-7C8B-4FD5-BB5E-D764ADAFECAC}" srcOrd="5" destOrd="0" presId="urn:microsoft.com/office/officeart/2016/7/layout/VerticalSolidActionList"/>
    <dgm:cxn modelId="{31E03678-7D14-4F08-B313-BA0C8B995EA9}" type="presParOf" srcId="{C42CB912-D4FA-44E5-82C7-C6280808C518}" destId="{28BEAB67-C994-4FB7-B98E-1ED467F5AEC1}" srcOrd="6" destOrd="0" presId="urn:microsoft.com/office/officeart/2016/7/layout/VerticalSolidActionList"/>
    <dgm:cxn modelId="{4486C2BE-7C7E-4027-BD57-7CC7AC4FBE5F}" type="presParOf" srcId="{28BEAB67-C994-4FB7-B98E-1ED467F5AEC1}" destId="{ECCFEC5E-3488-4BB0-AD21-B3F7A20E232F}" srcOrd="0" destOrd="0" presId="urn:microsoft.com/office/officeart/2016/7/layout/VerticalSolidActionList"/>
    <dgm:cxn modelId="{9E1D6153-6D42-4513-89BB-853BA84B03EE}" type="presParOf" srcId="{28BEAB67-C994-4FB7-B98E-1ED467F5AEC1}" destId="{B7FD41DC-F6BA-4122-93B7-C0C72E9E99F4}" srcOrd="1" destOrd="0" presId="urn:microsoft.com/office/officeart/2016/7/layout/VerticalSolidActionList"/>
    <dgm:cxn modelId="{8E212053-BBA6-4BC2-A967-124F40C540ED}" type="presParOf" srcId="{C42CB912-D4FA-44E5-82C7-C6280808C518}" destId="{365DDA3D-311F-42E1-B1F5-719DABD69704}" srcOrd="7" destOrd="0" presId="urn:microsoft.com/office/officeart/2016/7/layout/VerticalSolidActionList"/>
    <dgm:cxn modelId="{04E4E6BB-40A8-45CB-A80F-9D56FB96C309}" type="presParOf" srcId="{C42CB912-D4FA-44E5-82C7-C6280808C518}" destId="{5D9C2B61-8B2A-4BE5-9580-205E3F92A125}" srcOrd="8" destOrd="0" presId="urn:microsoft.com/office/officeart/2016/7/layout/VerticalSolidActionList"/>
    <dgm:cxn modelId="{5693B682-91D6-48D9-9D7B-35BA0105AA52}" type="presParOf" srcId="{5D9C2B61-8B2A-4BE5-9580-205E3F92A125}" destId="{EE6AF07C-109B-4AA7-ABA6-AE15A18DA6B5}" srcOrd="0" destOrd="0" presId="urn:microsoft.com/office/officeart/2016/7/layout/VerticalSolidActionList"/>
    <dgm:cxn modelId="{84E2D92F-BF4D-4B7A-B374-548B91116C79}" type="presParOf" srcId="{5D9C2B61-8B2A-4BE5-9580-205E3F92A125}" destId="{17990CB9-2AA6-4EEA-850C-6DAA0EB6C481}" srcOrd="1" destOrd="0" presId="urn:microsoft.com/office/officeart/2016/7/layout/VerticalSolidActionList"/>
    <dgm:cxn modelId="{8680A051-B7AA-443C-8862-15993DA762AF}" type="presParOf" srcId="{C42CB912-D4FA-44E5-82C7-C6280808C518}" destId="{0794D851-101E-41F8-9C32-FA35B1D626D0}" srcOrd="9" destOrd="0" presId="urn:microsoft.com/office/officeart/2016/7/layout/VerticalSolidActionList"/>
    <dgm:cxn modelId="{FAC35460-FF04-475E-AF2E-269D230837FD}" type="presParOf" srcId="{C42CB912-D4FA-44E5-82C7-C6280808C518}" destId="{03B75021-CD0C-495D-BAFB-9DFB2BAC3A1F}" srcOrd="10" destOrd="0" presId="urn:microsoft.com/office/officeart/2016/7/layout/VerticalSolidActionList"/>
    <dgm:cxn modelId="{E3569293-0DB9-4937-9750-3D1D2E70B1B7}" type="presParOf" srcId="{03B75021-CD0C-495D-BAFB-9DFB2BAC3A1F}" destId="{6B7E6652-65A5-409A-AEAA-085359449388}" srcOrd="0" destOrd="0" presId="urn:microsoft.com/office/officeart/2016/7/layout/VerticalSolidActionList"/>
    <dgm:cxn modelId="{63EAD17D-A195-4CD4-B6AE-BC62967F6652}" type="presParOf" srcId="{03B75021-CD0C-495D-BAFB-9DFB2BAC3A1F}" destId="{8EB98E57-1A7C-4185-9460-18C221FCDE9D}" srcOrd="1" destOrd="0" presId="urn:microsoft.com/office/officeart/2016/7/layout/VerticalSolidActionList"/>
    <dgm:cxn modelId="{2BC9D658-CD65-4F28-826C-2A10A6549547}" type="presParOf" srcId="{C42CB912-D4FA-44E5-82C7-C6280808C518}" destId="{867CA99E-FED6-4F7F-B355-870BE5991E23}" srcOrd="11" destOrd="0" presId="urn:microsoft.com/office/officeart/2016/7/layout/VerticalSolidActionList"/>
    <dgm:cxn modelId="{4E587C3A-B837-4AA0-87E6-F623DC74F8BB}" type="presParOf" srcId="{C42CB912-D4FA-44E5-82C7-C6280808C518}" destId="{5D00CBE2-B5E1-45BA-A9E9-E13D6D89E596}" srcOrd="12" destOrd="0" presId="urn:microsoft.com/office/officeart/2016/7/layout/VerticalSolidActionList"/>
    <dgm:cxn modelId="{004A9AE1-6369-4CEF-A3E2-0CC8C3D4FF10}" type="presParOf" srcId="{5D00CBE2-B5E1-45BA-A9E9-E13D6D89E596}" destId="{5E24D4DA-48BC-4C0F-95AE-05BB0DE5AD8B}" srcOrd="0" destOrd="0" presId="urn:microsoft.com/office/officeart/2016/7/layout/VerticalSolidActionList"/>
    <dgm:cxn modelId="{2538EBC4-9835-4EA3-ACB1-C14DD98FB1F1}" type="presParOf" srcId="{5D00CBE2-B5E1-45BA-A9E9-E13D6D89E596}" destId="{F5D982FC-2149-4DD7-AB8B-D19DF22C7709}" srcOrd="1" destOrd="0" presId="urn:microsoft.com/office/officeart/2016/7/layout/VerticalSolidActionList"/>
    <dgm:cxn modelId="{F4C47331-A3A0-482F-B75F-4D0523977EC4}" type="presParOf" srcId="{C42CB912-D4FA-44E5-82C7-C6280808C518}" destId="{22557CC5-7B1A-453F-A8C7-30A044CD2F98}" srcOrd="13" destOrd="0" presId="urn:microsoft.com/office/officeart/2016/7/layout/VerticalSolidActionList"/>
    <dgm:cxn modelId="{FC385A29-DCCA-4192-A83B-69646CCBA124}" type="presParOf" srcId="{C42CB912-D4FA-44E5-82C7-C6280808C518}" destId="{58FDAC49-D6E0-4C26-A5BA-39F2C1EDF3A9}" srcOrd="14" destOrd="0" presId="urn:microsoft.com/office/officeart/2016/7/layout/VerticalSolidActionList"/>
    <dgm:cxn modelId="{5C997359-D05B-4D5C-9AA9-3219625980FE}" type="presParOf" srcId="{58FDAC49-D6E0-4C26-A5BA-39F2C1EDF3A9}" destId="{C4C2246B-F1E4-4357-86B1-8CB8A1497CCD}" srcOrd="0" destOrd="0" presId="urn:microsoft.com/office/officeart/2016/7/layout/VerticalSolidActionList"/>
    <dgm:cxn modelId="{C7270347-F3C6-469F-AA12-5BFA7C82EAE1}" type="presParOf" srcId="{58FDAC49-D6E0-4C26-A5BA-39F2C1EDF3A9}" destId="{F7D8E396-7299-466B-9FFE-2749E64CE168}"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B5D37C-89C9-4113-B96B-C748BAC77A5D}"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9F7893D3-FA36-46C1-8BDC-61C635780BFA}">
      <dgm:prSet/>
      <dgm:spPr/>
      <dgm:t>
        <a:bodyPr/>
        <a:lstStyle/>
        <a:p>
          <a:r>
            <a:rPr lang="en-US"/>
            <a:t>Technical Feasibility Assessment: Evaluating the technical integration challenges of Generative AI.</a:t>
          </a:r>
        </a:p>
      </dgm:t>
    </dgm:pt>
    <dgm:pt modelId="{570F4EAA-9923-42BA-BD19-EB05E160DA7F}" type="parTrans" cxnId="{C1D46C3F-0125-415F-9066-B3C007FE5E68}">
      <dgm:prSet/>
      <dgm:spPr/>
      <dgm:t>
        <a:bodyPr/>
        <a:lstStyle/>
        <a:p>
          <a:endParaRPr lang="en-US"/>
        </a:p>
      </dgm:t>
    </dgm:pt>
    <dgm:pt modelId="{339F2804-A9D5-410B-86A5-95F8380ADBF0}" type="sibTrans" cxnId="{C1D46C3F-0125-415F-9066-B3C007FE5E68}">
      <dgm:prSet/>
      <dgm:spPr/>
      <dgm:t>
        <a:bodyPr/>
        <a:lstStyle/>
        <a:p>
          <a:endParaRPr lang="en-US"/>
        </a:p>
      </dgm:t>
    </dgm:pt>
    <dgm:pt modelId="{8CCE092E-7895-4E3A-9F03-213F43B67EAF}">
      <dgm:prSet/>
      <dgm:spPr/>
      <dgm:t>
        <a:bodyPr/>
        <a:lstStyle/>
        <a:p>
          <a:r>
            <a:rPr lang="en-US"/>
            <a:t>Market Analysis: Conducting research to gauge demand for AI-powered solutions in talent management.</a:t>
          </a:r>
        </a:p>
      </dgm:t>
    </dgm:pt>
    <dgm:pt modelId="{03934C80-2A4C-4738-BE05-990C9B6B3C10}" type="parTrans" cxnId="{A878E21D-370D-4852-BA13-4981B52E5E67}">
      <dgm:prSet/>
      <dgm:spPr/>
      <dgm:t>
        <a:bodyPr/>
        <a:lstStyle/>
        <a:p>
          <a:endParaRPr lang="en-US"/>
        </a:p>
      </dgm:t>
    </dgm:pt>
    <dgm:pt modelId="{61783E6D-302C-4E9D-A1BE-CD712C05F76C}" type="sibTrans" cxnId="{A878E21D-370D-4852-BA13-4981B52E5E67}">
      <dgm:prSet/>
      <dgm:spPr/>
      <dgm:t>
        <a:bodyPr/>
        <a:lstStyle/>
        <a:p>
          <a:endParaRPr lang="en-US"/>
        </a:p>
      </dgm:t>
    </dgm:pt>
    <dgm:pt modelId="{C6D72786-F23E-4946-85EE-AFB95263619F}">
      <dgm:prSet/>
      <dgm:spPr/>
      <dgm:t>
        <a:bodyPr/>
        <a:lstStyle/>
        <a:p>
          <a:r>
            <a:rPr lang="en-US"/>
            <a:t>Cost-Benefit Analysis: Analyzing ROI and resource requirements for AI initiatives.</a:t>
          </a:r>
        </a:p>
      </dgm:t>
    </dgm:pt>
    <dgm:pt modelId="{B68A45B7-E7AD-42E6-9DD0-36281C2F55BC}" type="parTrans" cxnId="{6092048B-59A1-43BD-BCB1-B998C8ABBDCC}">
      <dgm:prSet/>
      <dgm:spPr/>
      <dgm:t>
        <a:bodyPr/>
        <a:lstStyle/>
        <a:p>
          <a:endParaRPr lang="en-US"/>
        </a:p>
      </dgm:t>
    </dgm:pt>
    <dgm:pt modelId="{77AD1229-7125-44D5-96C9-E20535FB7234}" type="sibTrans" cxnId="{6092048B-59A1-43BD-BCB1-B998C8ABBDCC}">
      <dgm:prSet/>
      <dgm:spPr/>
      <dgm:t>
        <a:bodyPr/>
        <a:lstStyle/>
        <a:p>
          <a:endParaRPr lang="en-US"/>
        </a:p>
      </dgm:t>
    </dgm:pt>
    <dgm:pt modelId="{F36E01D2-B296-4317-8B0D-A2C1CE9EFCAB}" type="pres">
      <dgm:prSet presAssocID="{7FB5D37C-89C9-4113-B96B-C748BAC77A5D}" presName="linear" presStyleCnt="0">
        <dgm:presLayoutVars>
          <dgm:animLvl val="lvl"/>
          <dgm:resizeHandles val="exact"/>
        </dgm:presLayoutVars>
      </dgm:prSet>
      <dgm:spPr/>
    </dgm:pt>
    <dgm:pt modelId="{CB30843F-0051-4775-9E7C-4476CE78C0A0}" type="pres">
      <dgm:prSet presAssocID="{9F7893D3-FA36-46C1-8BDC-61C635780BFA}" presName="parentText" presStyleLbl="node1" presStyleIdx="0" presStyleCnt="3">
        <dgm:presLayoutVars>
          <dgm:chMax val="0"/>
          <dgm:bulletEnabled val="1"/>
        </dgm:presLayoutVars>
      </dgm:prSet>
      <dgm:spPr/>
    </dgm:pt>
    <dgm:pt modelId="{65163DEC-8F42-45F3-ADB6-365EFF588F83}" type="pres">
      <dgm:prSet presAssocID="{339F2804-A9D5-410B-86A5-95F8380ADBF0}" presName="spacer" presStyleCnt="0"/>
      <dgm:spPr/>
    </dgm:pt>
    <dgm:pt modelId="{EAB34265-929F-41CA-B890-DA26711BF888}" type="pres">
      <dgm:prSet presAssocID="{8CCE092E-7895-4E3A-9F03-213F43B67EAF}" presName="parentText" presStyleLbl="node1" presStyleIdx="1" presStyleCnt="3">
        <dgm:presLayoutVars>
          <dgm:chMax val="0"/>
          <dgm:bulletEnabled val="1"/>
        </dgm:presLayoutVars>
      </dgm:prSet>
      <dgm:spPr/>
    </dgm:pt>
    <dgm:pt modelId="{46AECBDB-2073-421C-829E-3788F550A11A}" type="pres">
      <dgm:prSet presAssocID="{61783E6D-302C-4E9D-A1BE-CD712C05F76C}" presName="spacer" presStyleCnt="0"/>
      <dgm:spPr/>
    </dgm:pt>
    <dgm:pt modelId="{787485DB-C21A-420B-A8E1-A4BBACDEAFDE}" type="pres">
      <dgm:prSet presAssocID="{C6D72786-F23E-4946-85EE-AFB95263619F}" presName="parentText" presStyleLbl="node1" presStyleIdx="2" presStyleCnt="3">
        <dgm:presLayoutVars>
          <dgm:chMax val="0"/>
          <dgm:bulletEnabled val="1"/>
        </dgm:presLayoutVars>
      </dgm:prSet>
      <dgm:spPr/>
    </dgm:pt>
  </dgm:ptLst>
  <dgm:cxnLst>
    <dgm:cxn modelId="{A878E21D-370D-4852-BA13-4981B52E5E67}" srcId="{7FB5D37C-89C9-4113-B96B-C748BAC77A5D}" destId="{8CCE092E-7895-4E3A-9F03-213F43B67EAF}" srcOrd="1" destOrd="0" parTransId="{03934C80-2A4C-4738-BE05-990C9B6B3C10}" sibTransId="{61783E6D-302C-4E9D-A1BE-CD712C05F76C}"/>
    <dgm:cxn modelId="{28BC2B37-052D-4008-9D92-C2D1A1AD976D}" type="presOf" srcId="{9F7893D3-FA36-46C1-8BDC-61C635780BFA}" destId="{CB30843F-0051-4775-9E7C-4476CE78C0A0}" srcOrd="0" destOrd="0" presId="urn:microsoft.com/office/officeart/2005/8/layout/vList2"/>
    <dgm:cxn modelId="{C1D46C3F-0125-415F-9066-B3C007FE5E68}" srcId="{7FB5D37C-89C9-4113-B96B-C748BAC77A5D}" destId="{9F7893D3-FA36-46C1-8BDC-61C635780BFA}" srcOrd="0" destOrd="0" parTransId="{570F4EAA-9923-42BA-BD19-EB05E160DA7F}" sibTransId="{339F2804-A9D5-410B-86A5-95F8380ADBF0}"/>
    <dgm:cxn modelId="{6092048B-59A1-43BD-BCB1-B998C8ABBDCC}" srcId="{7FB5D37C-89C9-4113-B96B-C748BAC77A5D}" destId="{C6D72786-F23E-4946-85EE-AFB95263619F}" srcOrd="2" destOrd="0" parTransId="{B68A45B7-E7AD-42E6-9DD0-36281C2F55BC}" sibTransId="{77AD1229-7125-44D5-96C9-E20535FB7234}"/>
    <dgm:cxn modelId="{7FA7A6B5-833A-4928-8384-07E87C8F6327}" type="presOf" srcId="{8CCE092E-7895-4E3A-9F03-213F43B67EAF}" destId="{EAB34265-929F-41CA-B890-DA26711BF888}" srcOrd="0" destOrd="0" presId="urn:microsoft.com/office/officeart/2005/8/layout/vList2"/>
    <dgm:cxn modelId="{8C8851BF-A68F-4259-8E8F-AADFF82530E9}" type="presOf" srcId="{C6D72786-F23E-4946-85EE-AFB95263619F}" destId="{787485DB-C21A-420B-A8E1-A4BBACDEAFDE}" srcOrd="0" destOrd="0" presId="urn:microsoft.com/office/officeart/2005/8/layout/vList2"/>
    <dgm:cxn modelId="{296C64FB-C318-415B-88F8-BDF4AA2DCE6E}" type="presOf" srcId="{7FB5D37C-89C9-4113-B96B-C748BAC77A5D}" destId="{F36E01D2-B296-4317-8B0D-A2C1CE9EFCAB}" srcOrd="0" destOrd="0" presId="urn:microsoft.com/office/officeart/2005/8/layout/vList2"/>
    <dgm:cxn modelId="{A70BBDA1-A611-4A07-973F-B2945AD32A5C}" type="presParOf" srcId="{F36E01D2-B296-4317-8B0D-A2C1CE9EFCAB}" destId="{CB30843F-0051-4775-9E7C-4476CE78C0A0}" srcOrd="0" destOrd="0" presId="urn:microsoft.com/office/officeart/2005/8/layout/vList2"/>
    <dgm:cxn modelId="{261005B4-A2F8-415C-90B1-65B585D3A253}" type="presParOf" srcId="{F36E01D2-B296-4317-8B0D-A2C1CE9EFCAB}" destId="{65163DEC-8F42-45F3-ADB6-365EFF588F83}" srcOrd="1" destOrd="0" presId="urn:microsoft.com/office/officeart/2005/8/layout/vList2"/>
    <dgm:cxn modelId="{F700984B-4E18-40B3-B085-FADF61FF72BA}" type="presParOf" srcId="{F36E01D2-B296-4317-8B0D-A2C1CE9EFCAB}" destId="{EAB34265-929F-41CA-B890-DA26711BF888}" srcOrd="2" destOrd="0" presId="urn:microsoft.com/office/officeart/2005/8/layout/vList2"/>
    <dgm:cxn modelId="{484E4A89-E0FE-479A-8776-72A4A3313419}" type="presParOf" srcId="{F36E01D2-B296-4317-8B0D-A2C1CE9EFCAB}" destId="{46AECBDB-2073-421C-829E-3788F550A11A}" srcOrd="3" destOrd="0" presId="urn:microsoft.com/office/officeart/2005/8/layout/vList2"/>
    <dgm:cxn modelId="{D2CBFA42-59DD-4D96-88BF-83619E827526}" type="presParOf" srcId="{F36E01D2-B296-4317-8B0D-A2C1CE9EFCAB}" destId="{787485DB-C21A-420B-A8E1-A4BBACDEAFDE}"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F98A926-2B09-4DAA-9836-03F200E7257A}"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4CEA4909-6359-4135-8C04-D480C629DCEA}">
      <dgm:prSet/>
      <dgm:spPr/>
      <dgm:t>
        <a:bodyPr/>
        <a:lstStyle/>
        <a:p>
          <a:r>
            <a:rPr lang="en-US"/>
            <a:t>Prototype Design: Developing prototypes for the most viable AI applications.</a:t>
          </a:r>
        </a:p>
      </dgm:t>
    </dgm:pt>
    <dgm:pt modelId="{A3C72070-2B01-4753-9074-C50D4CD02BAC}" type="parTrans" cxnId="{3346F73D-9184-4F52-9E4E-21B6511938A7}">
      <dgm:prSet/>
      <dgm:spPr/>
      <dgm:t>
        <a:bodyPr/>
        <a:lstStyle/>
        <a:p>
          <a:endParaRPr lang="en-US"/>
        </a:p>
      </dgm:t>
    </dgm:pt>
    <dgm:pt modelId="{6E58AB20-1041-4D03-89F9-ED51ED795C3E}" type="sibTrans" cxnId="{3346F73D-9184-4F52-9E4E-21B6511938A7}">
      <dgm:prSet/>
      <dgm:spPr/>
      <dgm:t>
        <a:bodyPr/>
        <a:lstStyle/>
        <a:p>
          <a:endParaRPr lang="en-US"/>
        </a:p>
      </dgm:t>
    </dgm:pt>
    <dgm:pt modelId="{90112DB0-DF96-4570-8E38-6E09AE91BB2A}">
      <dgm:prSet/>
      <dgm:spPr/>
      <dgm:t>
        <a:bodyPr/>
        <a:lstStyle/>
        <a:p>
          <a:r>
            <a:rPr lang="en-US"/>
            <a:t>User Testing: Leveraging experience with user testing platforms to test and gather feedback.</a:t>
          </a:r>
        </a:p>
      </dgm:t>
    </dgm:pt>
    <dgm:pt modelId="{DC90E355-C53C-40C2-9611-E84E2676F4BD}" type="parTrans" cxnId="{F1FDFF1E-A9E5-44E4-991A-8E37B9B3A206}">
      <dgm:prSet/>
      <dgm:spPr/>
      <dgm:t>
        <a:bodyPr/>
        <a:lstStyle/>
        <a:p>
          <a:endParaRPr lang="en-US"/>
        </a:p>
      </dgm:t>
    </dgm:pt>
    <dgm:pt modelId="{99D2DD1C-CDB8-4861-821B-4A8CD2BFAEAF}" type="sibTrans" cxnId="{F1FDFF1E-A9E5-44E4-991A-8E37B9B3A206}">
      <dgm:prSet/>
      <dgm:spPr/>
      <dgm:t>
        <a:bodyPr/>
        <a:lstStyle/>
        <a:p>
          <a:endParaRPr lang="en-US"/>
        </a:p>
      </dgm:t>
    </dgm:pt>
    <dgm:pt modelId="{2C2900CD-4911-443C-B0B6-9B4BBBEC8010}" type="pres">
      <dgm:prSet presAssocID="{8F98A926-2B09-4DAA-9836-03F200E7257A}" presName="linear" presStyleCnt="0">
        <dgm:presLayoutVars>
          <dgm:animLvl val="lvl"/>
          <dgm:resizeHandles val="exact"/>
        </dgm:presLayoutVars>
      </dgm:prSet>
      <dgm:spPr/>
    </dgm:pt>
    <dgm:pt modelId="{E3593757-4345-40BB-8229-CA46FF1BF4AD}" type="pres">
      <dgm:prSet presAssocID="{4CEA4909-6359-4135-8C04-D480C629DCEA}" presName="parentText" presStyleLbl="node1" presStyleIdx="0" presStyleCnt="2">
        <dgm:presLayoutVars>
          <dgm:chMax val="0"/>
          <dgm:bulletEnabled val="1"/>
        </dgm:presLayoutVars>
      </dgm:prSet>
      <dgm:spPr/>
    </dgm:pt>
    <dgm:pt modelId="{89175757-C7A2-4197-8245-19D03E973133}" type="pres">
      <dgm:prSet presAssocID="{6E58AB20-1041-4D03-89F9-ED51ED795C3E}" presName="spacer" presStyleCnt="0"/>
      <dgm:spPr/>
    </dgm:pt>
    <dgm:pt modelId="{F19F2246-A0A4-4156-AB6A-E7220F9F36C0}" type="pres">
      <dgm:prSet presAssocID="{90112DB0-DF96-4570-8E38-6E09AE91BB2A}" presName="parentText" presStyleLbl="node1" presStyleIdx="1" presStyleCnt="2">
        <dgm:presLayoutVars>
          <dgm:chMax val="0"/>
          <dgm:bulletEnabled val="1"/>
        </dgm:presLayoutVars>
      </dgm:prSet>
      <dgm:spPr/>
    </dgm:pt>
  </dgm:ptLst>
  <dgm:cxnLst>
    <dgm:cxn modelId="{6D78F01C-6424-4982-9DA6-D59822C6FAE1}" type="presOf" srcId="{90112DB0-DF96-4570-8E38-6E09AE91BB2A}" destId="{F19F2246-A0A4-4156-AB6A-E7220F9F36C0}" srcOrd="0" destOrd="0" presId="urn:microsoft.com/office/officeart/2005/8/layout/vList2"/>
    <dgm:cxn modelId="{F1FDFF1E-A9E5-44E4-991A-8E37B9B3A206}" srcId="{8F98A926-2B09-4DAA-9836-03F200E7257A}" destId="{90112DB0-DF96-4570-8E38-6E09AE91BB2A}" srcOrd="1" destOrd="0" parTransId="{DC90E355-C53C-40C2-9611-E84E2676F4BD}" sibTransId="{99D2DD1C-CDB8-4861-821B-4A8CD2BFAEAF}"/>
    <dgm:cxn modelId="{3346F73D-9184-4F52-9E4E-21B6511938A7}" srcId="{8F98A926-2B09-4DAA-9836-03F200E7257A}" destId="{4CEA4909-6359-4135-8C04-D480C629DCEA}" srcOrd="0" destOrd="0" parTransId="{A3C72070-2B01-4753-9074-C50D4CD02BAC}" sibTransId="{6E58AB20-1041-4D03-89F9-ED51ED795C3E}"/>
    <dgm:cxn modelId="{76A78568-8DCE-453B-84A0-607F1EA5F276}" type="presOf" srcId="{4CEA4909-6359-4135-8C04-D480C629DCEA}" destId="{E3593757-4345-40BB-8229-CA46FF1BF4AD}" srcOrd="0" destOrd="0" presId="urn:microsoft.com/office/officeart/2005/8/layout/vList2"/>
    <dgm:cxn modelId="{8F3F4F78-36AE-421F-BEB9-EDC49BC25386}" type="presOf" srcId="{8F98A926-2B09-4DAA-9836-03F200E7257A}" destId="{2C2900CD-4911-443C-B0B6-9B4BBBEC8010}" srcOrd="0" destOrd="0" presId="urn:microsoft.com/office/officeart/2005/8/layout/vList2"/>
    <dgm:cxn modelId="{3028BC05-3B33-47C5-BD85-203F5FF79EF8}" type="presParOf" srcId="{2C2900CD-4911-443C-B0B6-9B4BBBEC8010}" destId="{E3593757-4345-40BB-8229-CA46FF1BF4AD}" srcOrd="0" destOrd="0" presId="urn:microsoft.com/office/officeart/2005/8/layout/vList2"/>
    <dgm:cxn modelId="{558C1368-B9CD-46A7-9425-618D30012012}" type="presParOf" srcId="{2C2900CD-4911-443C-B0B6-9B4BBBEC8010}" destId="{89175757-C7A2-4197-8245-19D03E973133}" srcOrd="1" destOrd="0" presId="urn:microsoft.com/office/officeart/2005/8/layout/vList2"/>
    <dgm:cxn modelId="{0A440093-B51B-482F-837B-C88BA577BFE6}" type="presParOf" srcId="{2C2900CD-4911-443C-B0B6-9B4BBBEC8010}" destId="{F19F2246-A0A4-4156-AB6A-E7220F9F36C0}"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27DA33A-EB7F-42AB-A7F5-08F584D83790}"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96680F19-4940-49B9-A907-00DB4205751D}">
      <dgm:prSet/>
      <dgm:spPr/>
      <dgm:t>
        <a:bodyPr/>
        <a:lstStyle/>
        <a:p>
          <a:r>
            <a:rPr lang="en-US"/>
            <a:t>Feedback Analysis: Analyzing user feedback to identify strengths and improvement areas.</a:t>
          </a:r>
        </a:p>
      </dgm:t>
    </dgm:pt>
    <dgm:pt modelId="{FD20320A-E14B-48B2-B333-9A31656FB4EF}" type="parTrans" cxnId="{C5031762-8793-4F31-A630-147572118EF7}">
      <dgm:prSet/>
      <dgm:spPr/>
      <dgm:t>
        <a:bodyPr/>
        <a:lstStyle/>
        <a:p>
          <a:endParaRPr lang="en-US"/>
        </a:p>
      </dgm:t>
    </dgm:pt>
    <dgm:pt modelId="{D485C023-0394-4D87-9D5C-5B957F2D4D5F}" type="sibTrans" cxnId="{C5031762-8793-4F31-A630-147572118EF7}">
      <dgm:prSet/>
      <dgm:spPr/>
      <dgm:t>
        <a:bodyPr/>
        <a:lstStyle/>
        <a:p>
          <a:endParaRPr lang="en-US"/>
        </a:p>
      </dgm:t>
    </dgm:pt>
    <dgm:pt modelId="{7E140A5A-6E21-4F85-9EC7-685AE28987A8}">
      <dgm:prSet/>
      <dgm:spPr/>
      <dgm:t>
        <a:bodyPr/>
        <a:lstStyle/>
        <a:p>
          <a:r>
            <a:rPr lang="en-US"/>
            <a:t>Iterative Refinement: Refining AI solutions based on feedback for enhanced effectiveness.</a:t>
          </a:r>
        </a:p>
      </dgm:t>
    </dgm:pt>
    <dgm:pt modelId="{F20A3362-7109-4E32-B95E-D9B5909A1BBC}" type="parTrans" cxnId="{90246963-2564-4B3E-B76F-8310A685A557}">
      <dgm:prSet/>
      <dgm:spPr/>
      <dgm:t>
        <a:bodyPr/>
        <a:lstStyle/>
        <a:p>
          <a:endParaRPr lang="en-US"/>
        </a:p>
      </dgm:t>
    </dgm:pt>
    <dgm:pt modelId="{DB25E25A-107F-4091-ABC0-3B078AFB203B}" type="sibTrans" cxnId="{90246963-2564-4B3E-B76F-8310A685A557}">
      <dgm:prSet/>
      <dgm:spPr/>
      <dgm:t>
        <a:bodyPr/>
        <a:lstStyle/>
        <a:p>
          <a:endParaRPr lang="en-US"/>
        </a:p>
      </dgm:t>
    </dgm:pt>
    <dgm:pt modelId="{14566E3E-9BB0-4E21-8F2B-7547C064384B}" type="pres">
      <dgm:prSet presAssocID="{C27DA33A-EB7F-42AB-A7F5-08F584D83790}" presName="linear" presStyleCnt="0">
        <dgm:presLayoutVars>
          <dgm:animLvl val="lvl"/>
          <dgm:resizeHandles val="exact"/>
        </dgm:presLayoutVars>
      </dgm:prSet>
      <dgm:spPr/>
    </dgm:pt>
    <dgm:pt modelId="{7908E3FF-DCBA-467A-9BC0-C09B9C908F65}" type="pres">
      <dgm:prSet presAssocID="{96680F19-4940-49B9-A907-00DB4205751D}" presName="parentText" presStyleLbl="node1" presStyleIdx="0" presStyleCnt="2">
        <dgm:presLayoutVars>
          <dgm:chMax val="0"/>
          <dgm:bulletEnabled val="1"/>
        </dgm:presLayoutVars>
      </dgm:prSet>
      <dgm:spPr/>
    </dgm:pt>
    <dgm:pt modelId="{D2F01914-D6F6-455F-94B1-E8F6D1AF531D}" type="pres">
      <dgm:prSet presAssocID="{D485C023-0394-4D87-9D5C-5B957F2D4D5F}" presName="spacer" presStyleCnt="0"/>
      <dgm:spPr/>
    </dgm:pt>
    <dgm:pt modelId="{7B9EC49A-9C7E-4BD0-9059-BD501BFFD000}" type="pres">
      <dgm:prSet presAssocID="{7E140A5A-6E21-4F85-9EC7-685AE28987A8}" presName="parentText" presStyleLbl="node1" presStyleIdx="1" presStyleCnt="2">
        <dgm:presLayoutVars>
          <dgm:chMax val="0"/>
          <dgm:bulletEnabled val="1"/>
        </dgm:presLayoutVars>
      </dgm:prSet>
      <dgm:spPr/>
    </dgm:pt>
  </dgm:ptLst>
  <dgm:cxnLst>
    <dgm:cxn modelId="{03135E1B-C99C-40C5-8CD7-B28179EB5121}" type="presOf" srcId="{C27DA33A-EB7F-42AB-A7F5-08F584D83790}" destId="{14566E3E-9BB0-4E21-8F2B-7547C064384B}" srcOrd="0" destOrd="0" presId="urn:microsoft.com/office/officeart/2005/8/layout/vList2"/>
    <dgm:cxn modelId="{C5031762-8793-4F31-A630-147572118EF7}" srcId="{C27DA33A-EB7F-42AB-A7F5-08F584D83790}" destId="{96680F19-4940-49B9-A907-00DB4205751D}" srcOrd="0" destOrd="0" parTransId="{FD20320A-E14B-48B2-B333-9A31656FB4EF}" sibTransId="{D485C023-0394-4D87-9D5C-5B957F2D4D5F}"/>
    <dgm:cxn modelId="{90246963-2564-4B3E-B76F-8310A685A557}" srcId="{C27DA33A-EB7F-42AB-A7F5-08F584D83790}" destId="{7E140A5A-6E21-4F85-9EC7-685AE28987A8}" srcOrd="1" destOrd="0" parTransId="{F20A3362-7109-4E32-B95E-D9B5909A1BBC}" sibTransId="{DB25E25A-107F-4091-ABC0-3B078AFB203B}"/>
    <dgm:cxn modelId="{7E9B656F-5814-4A18-8A41-BD43E8FB8449}" type="presOf" srcId="{96680F19-4940-49B9-A907-00DB4205751D}" destId="{7908E3FF-DCBA-467A-9BC0-C09B9C908F65}" srcOrd="0" destOrd="0" presId="urn:microsoft.com/office/officeart/2005/8/layout/vList2"/>
    <dgm:cxn modelId="{0F15F5C8-B81D-48F8-8982-7602D1094819}" type="presOf" srcId="{7E140A5A-6E21-4F85-9EC7-685AE28987A8}" destId="{7B9EC49A-9C7E-4BD0-9059-BD501BFFD000}" srcOrd="0" destOrd="0" presId="urn:microsoft.com/office/officeart/2005/8/layout/vList2"/>
    <dgm:cxn modelId="{97FEF4CB-27F9-40E9-A2FB-8E60B0075AC2}" type="presParOf" srcId="{14566E3E-9BB0-4E21-8F2B-7547C064384B}" destId="{7908E3FF-DCBA-467A-9BC0-C09B9C908F65}" srcOrd="0" destOrd="0" presId="urn:microsoft.com/office/officeart/2005/8/layout/vList2"/>
    <dgm:cxn modelId="{1E3F947B-D208-449A-B109-982FE9CC1CB4}" type="presParOf" srcId="{14566E3E-9BB0-4E21-8F2B-7547C064384B}" destId="{D2F01914-D6F6-455F-94B1-E8F6D1AF531D}" srcOrd="1" destOrd="0" presId="urn:microsoft.com/office/officeart/2005/8/layout/vList2"/>
    <dgm:cxn modelId="{C512C208-15FF-4E04-93A3-33374347BE45}" type="presParOf" srcId="{14566E3E-9BB0-4E21-8F2B-7547C064384B}" destId="{7B9EC49A-9C7E-4BD0-9059-BD501BFFD000}"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D1C7052-4D0D-4B4B-A4EF-D1588C20E156}"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B1451EA-C1BE-4313-943A-5A18B0335AA1}">
      <dgm:prSet/>
      <dgm:spPr/>
      <dgm:t>
        <a:bodyPr/>
        <a:lstStyle/>
        <a:p>
          <a:pPr>
            <a:defRPr cap="all"/>
          </a:pPr>
          <a:r>
            <a:rPr lang="en-US"/>
            <a:t>Comprehensive Reporting: Compiling findings and recommendations into a detailed report.</a:t>
          </a:r>
        </a:p>
      </dgm:t>
    </dgm:pt>
    <dgm:pt modelId="{750E10B1-6692-414E-BFFC-20831AF493CA}" type="parTrans" cxnId="{3E431BE6-9DAA-4B79-BB3B-7AE0EEC6B3FB}">
      <dgm:prSet/>
      <dgm:spPr/>
      <dgm:t>
        <a:bodyPr/>
        <a:lstStyle/>
        <a:p>
          <a:endParaRPr lang="en-US"/>
        </a:p>
      </dgm:t>
    </dgm:pt>
    <dgm:pt modelId="{D2AFC730-152A-4139-8933-2073D8809F9E}" type="sibTrans" cxnId="{3E431BE6-9DAA-4B79-BB3B-7AE0EEC6B3FB}">
      <dgm:prSet/>
      <dgm:spPr/>
      <dgm:t>
        <a:bodyPr/>
        <a:lstStyle/>
        <a:p>
          <a:endParaRPr lang="en-US"/>
        </a:p>
      </dgm:t>
    </dgm:pt>
    <dgm:pt modelId="{474D997E-6FC8-4F1F-B8C4-BB16B059BF37}">
      <dgm:prSet/>
      <dgm:spPr/>
      <dgm:t>
        <a:bodyPr/>
        <a:lstStyle/>
        <a:p>
          <a:pPr>
            <a:defRPr cap="all"/>
          </a:pPr>
          <a:r>
            <a:rPr lang="en-US"/>
            <a:t>Implementation Planning: Developing a plan for integrating AI solutions into DDI’s offerings.</a:t>
          </a:r>
        </a:p>
      </dgm:t>
    </dgm:pt>
    <dgm:pt modelId="{B327A4B3-97DE-470B-88D6-F3D433F386D8}" type="parTrans" cxnId="{D48F00BF-FB61-49E9-8D7C-E8B8A080A2B4}">
      <dgm:prSet/>
      <dgm:spPr/>
      <dgm:t>
        <a:bodyPr/>
        <a:lstStyle/>
        <a:p>
          <a:endParaRPr lang="en-US"/>
        </a:p>
      </dgm:t>
    </dgm:pt>
    <dgm:pt modelId="{55A450C7-2404-430D-A5CE-C6BD9336B851}" type="sibTrans" cxnId="{D48F00BF-FB61-49E9-8D7C-E8B8A080A2B4}">
      <dgm:prSet/>
      <dgm:spPr/>
      <dgm:t>
        <a:bodyPr/>
        <a:lstStyle/>
        <a:p>
          <a:endParaRPr lang="en-US"/>
        </a:p>
      </dgm:t>
    </dgm:pt>
    <dgm:pt modelId="{8FB861AE-777C-4F11-B747-8E8759402E61}">
      <dgm:prSet/>
      <dgm:spPr/>
      <dgm:t>
        <a:bodyPr/>
        <a:lstStyle/>
        <a:p>
          <a:pPr>
            <a:defRPr cap="all"/>
          </a:pPr>
          <a:r>
            <a:rPr lang="en-US"/>
            <a:t>Stakeholder Presentation: Presenting the strategy to DDI’s leadership.</a:t>
          </a:r>
        </a:p>
      </dgm:t>
    </dgm:pt>
    <dgm:pt modelId="{6C0E89F7-882B-4DCB-98FD-136BFD18A73A}" type="parTrans" cxnId="{2AB9458E-0E6D-4CBE-A23A-CFE10967B697}">
      <dgm:prSet/>
      <dgm:spPr/>
      <dgm:t>
        <a:bodyPr/>
        <a:lstStyle/>
        <a:p>
          <a:endParaRPr lang="en-US"/>
        </a:p>
      </dgm:t>
    </dgm:pt>
    <dgm:pt modelId="{17DAFFCE-116C-45B1-A41A-7D20ADD4D2D1}" type="sibTrans" cxnId="{2AB9458E-0E6D-4CBE-A23A-CFE10967B697}">
      <dgm:prSet/>
      <dgm:spPr/>
      <dgm:t>
        <a:bodyPr/>
        <a:lstStyle/>
        <a:p>
          <a:endParaRPr lang="en-US"/>
        </a:p>
      </dgm:t>
    </dgm:pt>
    <dgm:pt modelId="{E90BDEAF-8387-4530-885D-307A09E0F368}" type="pres">
      <dgm:prSet presAssocID="{AD1C7052-4D0D-4B4B-A4EF-D1588C20E156}" presName="root" presStyleCnt="0">
        <dgm:presLayoutVars>
          <dgm:dir/>
          <dgm:resizeHandles val="exact"/>
        </dgm:presLayoutVars>
      </dgm:prSet>
      <dgm:spPr/>
    </dgm:pt>
    <dgm:pt modelId="{DABEB6E2-0759-4C2C-BE3A-B216F44E00D7}" type="pres">
      <dgm:prSet presAssocID="{0B1451EA-C1BE-4313-943A-5A18B0335AA1}" presName="compNode" presStyleCnt="0"/>
      <dgm:spPr/>
    </dgm:pt>
    <dgm:pt modelId="{165C0F8E-5480-4853-9A7F-52722ABF6BED}" type="pres">
      <dgm:prSet presAssocID="{0B1451EA-C1BE-4313-943A-5A18B0335AA1}" presName="iconBgRect" presStyleLbl="bgShp" presStyleIdx="0" presStyleCnt="3"/>
      <dgm:spPr/>
    </dgm:pt>
    <dgm:pt modelId="{C95C6B63-057F-414C-84CC-7CC2F2F1D1E1}" type="pres">
      <dgm:prSet presAssocID="{0B1451EA-C1BE-4313-943A-5A18B0335AA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0FEF8F98-7F0C-4C62-B256-B83E3AFA746A}" type="pres">
      <dgm:prSet presAssocID="{0B1451EA-C1BE-4313-943A-5A18B0335AA1}" presName="spaceRect" presStyleCnt="0"/>
      <dgm:spPr/>
    </dgm:pt>
    <dgm:pt modelId="{F83F6079-7877-48D5-966D-FAD19D163716}" type="pres">
      <dgm:prSet presAssocID="{0B1451EA-C1BE-4313-943A-5A18B0335AA1}" presName="textRect" presStyleLbl="revTx" presStyleIdx="0" presStyleCnt="3">
        <dgm:presLayoutVars>
          <dgm:chMax val="1"/>
          <dgm:chPref val="1"/>
        </dgm:presLayoutVars>
      </dgm:prSet>
      <dgm:spPr/>
    </dgm:pt>
    <dgm:pt modelId="{5DB02EEE-2C30-42D2-83C1-FBBE0FD472AD}" type="pres">
      <dgm:prSet presAssocID="{D2AFC730-152A-4139-8933-2073D8809F9E}" presName="sibTrans" presStyleCnt="0"/>
      <dgm:spPr/>
    </dgm:pt>
    <dgm:pt modelId="{4720791E-AE65-426A-84A5-7B8E4B267D38}" type="pres">
      <dgm:prSet presAssocID="{474D997E-6FC8-4F1F-B8C4-BB16B059BF37}" presName="compNode" presStyleCnt="0"/>
      <dgm:spPr/>
    </dgm:pt>
    <dgm:pt modelId="{1286197E-CB99-442A-8C3E-EFAB6CAB57A2}" type="pres">
      <dgm:prSet presAssocID="{474D997E-6FC8-4F1F-B8C4-BB16B059BF37}" presName="iconBgRect" presStyleLbl="bgShp" presStyleIdx="1" presStyleCnt="3"/>
      <dgm:spPr/>
    </dgm:pt>
    <dgm:pt modelId="{FCC97F87-252A-4C78-8F2C-811F9BF8E6DE}" type="pres">
      <dgm:prSet presAssocID="{474D997E-6FC8-4F1F-B8C4-BB16B059BF3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CDC6A21D-8180-426D-94FD-D37F1E033FDB}" type="pres">
      <dgm:prSet presAssocID="{474D997E-6FC8-4F1F-B8C4-BB16B059BF37}" presName="spaceRect" presStyleCnt="0"/>
      <dgm:spPr/>
    </dgm:pt>
    <dgm:pt modelId="{601041E3-ECD3-401E-B288-E1F4E59AC293}" type="pres">
      <dgm:prSet presAssocID="{474D997E-6FC8-4F1F-B8C4-BB16B059BF37}" presName="textRect" presStyleLbl="revTx" presStyleIdx="1" presStyleCnt="3">
        <dgm:presLayoutVars>
          <dgm:chMax val="1"/>
          <dgm:chPref val="1"/>
        </dgm:presLayoutVars>
      </dgm:prSet>
      <dgm:spPr/>
    </dgm:pt>
    <dgm:pt modelId="{F3AE1B71-9E87-414A-A2C3-CAB3025D5AE9}" type="pres">
      <dgm:prSet presAssocID="{55A450C7-2404-430D-A5CE-C6BD9336B851}" presName="sibTrans" presStyleCnt="0"/>
      <dgm:spPr/>
    </dgm:pt>
    <dgm:pt modelId="{97889417-1BCB-484B-9C49-F71100554189}" type="pres">
      <dgm:prSet presAssocID="{8FB861AE-777C-4F11-B747-8E8759402E61}" presName="compNode" presStyleCnt="0"/>
      <dgm:spPr/>
    </dgm:pt>
    <dgm:pt modelId="{BF17644A-4F69-4A04-B57F-E6C2BA1637FD}" type="pres">
      <dgm:prSet presAssocID="{8FB861AE-777C-4F11-B747-8E8759402E61}" presName="iconBgRect" presStyleLbl="bgShp" presStyleIdx="2" presStyleCnt="3"/>
      <dgm:spPr/>
    </dgm:pt>
    <dgm:pt modelId="{D9124335-E352-4D6C-B306-3E3AED1486E0}" type="pres">
      <dgm:prSet presAssocID="{8FB861AE-777C-4F11-B747-8E8759402E6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ecturer"/>
        </a:ext>
      </dgm:extLst>
    </dgm:pt>
    <dgm:pt modelId="{214ED206-D96C-4994-A9E6-D489A0068253}" type="pres">
      <dgm:prSet presAssocID="{8FB861AE-777C-4F11-B747-8E8759402E61}" presName="spaceRect" presStyleCnt="0"/>
      <dgm:spPr/>
    </dgm:pt>
    <dgm:pt modelId="{6CD1DA61-1510-4404-8BC7-C5462CEFBF54}" type="pres">
      <dgm:prSet presAssocID="{8FB861AE-777C-4F11-B747-8E8759402E61}" presName="textRect" presStyleLbl="revTx" presStyleIdx="2" presStyleCnt="3">
        <dgm:presLayoutVars>
          <dgm:chMax val="1"/>
          <dgm:chPref val="1"/>
        </dgm:presLayoutVars>
      </dgm:prSet>
      <dgm:spPr/>
    </dgm:pt>
  </dgm:ptLst>
  <dgm:cxnLst>
    <dgm:cxn modelId="{2118BB18-6D9A-42DE-8EE3-35ADB4FA917D}" type="presOf" srcId="{8FB861AE-777C-4F11-B747-8E8759402E61}" destId="{6CD1DA61-1510-4404-8BC7-C5462CEFBF54}" srcOrd="0" destOrd="0" presId="urn:microsoft.com/office/officeart/2018/5/layout/IconCircleLabelList"/>
    <dgm:cxn modelId="{22AE582E-84C1-4A58-AB55-A7D37AEE9C69}" type="presOf" srcId="{AD1C7052-4D0D-4B4B-A4EF-D1588C20E156}" destId="{E90BDEAF-8387-4530-885D-307A09E0F368}" srcOrd="0" destOrd="0" presId="urn:microsoft.com/office/officeart/2018/5/layout/IconCircleLabelList"/>
    <dgm:cxn modelId="{2AB9458E-0E6D-4CBE-A23A-CFE10967B697}" srcId="{AD1C7052-4D0D-4B4B-A4EF-D1588C20E156}" destId="{8FB861AE-777C-4F11-B747-8E8759402E61}" srcOrd="2" destOrd="0" parTransId="{6C0E89F7-882B-4DCB-98FD-136BFD18A73A}" sibTransId="{17DAFFCE-116C-45B1-A41A-7D20ADD4D2D1}"/>
    <dgm:cxn modelId="{D3839399-F221-47DC-9C84-D2546D33DAFD}" type="presOf" srcId="{474D997E-6FC8-4F1F-B8C4-BB16B059BF37}" destId="{601041E3-ECD3-401E-B288-E1F4E59AC293}" srcOrd="0" destOrd="0" presId="urn:microsoft.com/office/officeart/2018/5/layout/IconCircleLabelList"/>
    <dgm:cxn modelId="{D48F00BF-FB61-49E9-8D7C-E8B8A080A2B4}" srcId="{AD1C7052-4D0D-4B4B-A4EF-D1588C20E156}" destId="{474D997E-6FC8-4F1F-B8C4-BB16B059BF37}" srcOrd="1" destOrd="0" parTransId="{B327A4B3-97DE-470B-88D6-F3D433F386D8}" sibTransId="{55A450C7-2404-430D-A5CE-C6BD9336B851}"/>
    <dgm:cxn modelId="{09A76BE5-52E6-48D0-950A-CDB7E075FB50}" type="presOf" srcId="{0B1451EA-C1BE-4313-943A-5A18B0335AA1}" destId="{F83F6079-7877-48D5-966D-FAD19D163716}" srcOrd="0" destOrd="0" presId="urn:microsoft.com/office/officeart/2018/5/layout/IconCircleLabelList"/>
    <dgm:cxn modelId="{3E431BE6-9DAA-4B79-BB3B-7AE0EEC6B3FB}" srcId="{AD1C7052-4D0D-4B4B-A4EF-D1588C20E156}" destId="{0B1451EA-C1BE-4313-943A-5A18B0335AA1}" srcOrd="0" destOrd="0" parTransId="{750E10B1-6692-414E-BFFC-20831AF493CA}" sibTransId="{D2AFC730-152A-4139-8933-2073D8809F9E}"/>
    <dgm:cxn modelId="{D35989D8-0DEA-42D9-B026-00762C9B48C9}" type="presParOf" srcId="{E90BDEAF-8387-4530-885D-307A09E0F368}" destId="{DABEB6E2-0759-4C2C-BE3A-B216F44E00D7}" srcOrd="0" destOrd="0" presId="urn:microsoft.com/office/officeart/2018/5/layout/IconCircleLabelList"/>
    <dgm:cxn modelId="{0AB6E6BA-4FD5-4DF1-9AEA-55764146E9E5}" type="presParOf" srcId="{DABEB6E2-0759-4C2C-BE3A-B216F44E00D7}" destId="{165C0F8E-5480-4853-9A7F-52722ABF6BED}" srcOrd="0" destOrd="0" presId="urn:microsoft.com/office/officeart/2018/5/layout/IconCircleLabelList"/>
    <dgm:cxn modelId="{91A1A65E-1167-4694-A6A3-88E02BA42E79}" type="presParOf" srcId="{DABEB6E2-0759-4C2C-BE3A-B216F44E00D7}" destId="{C95C6B63-057F-414C-84CC-7CC2F2F1D1E1}" srcOrd="1" destOrd="0" presId="urn:microsoft.com/office/officeart/2018/5/layout/IconCircleLabelList"/>
    <dgm:cxn modelId="{E0F0E68E-BE8A-451C-BD7B-2B7FA638E05B}" type="presParOf" srcId="{DABEB6E2-0759-4C2C-BE3A-B216F44E00D7}" destId="{0FEF8F98-7F0C-4C62-B256-B83E3AFA746A}" srcOrd="2" destOrd="0" presId="urn:microsoft.com/office/officeart/2018/5/layout/IconCircleLabelList"/>
    <dgm:cxn modelId="{F592EEC3-8E76-480F-9C85-A82599DB326E}" type="presParOf" srcId="{DABEB6E2-0759-4C2C-BE3A-B216F44E00D7}" destId="{F83F6079-7877-48D5-966D-FAD19D163716}" srcOrd="3" destOrd="0" presId="urn:microsoft.com/office/officeart/2018/5/layout/IconCircleLabelList"/>
    <dgm:cxn modelId="{6CCECE83-990F-407E-9A76-98EDA572A1E2}" type="presParOf" srcId="{E90BDEAF-8387-4530-885D-307A09E0F368}" destId="{5DB02EEE-2C30-42D2-83C1-FBBE0FD472AD}" srcOrd="1" destOrd="0" presId="urn:microsoft.com/office/officeart/2018/5/layout/IconCircleLabelList"/>
    <dgm:cxn modelId="{D47EAD8A-AC69-447D-833D-62EE0C400DF8}" type="presParOf" srcId="{E90BDEAF-8387-4530-885D-307A09E0F368}" destId="{4720791E-AE65-426A-84A5-7B8E4B267D38}" srcOrd="2" destOrd="0" presId="urn:microsoft.com/office/officeart/2018/5/layout/IconCircleLabelList"/>
    <dgm:cxn modelId="{983928A1-213F-4BEF-BE8C-71435B0205E3}" type="presParOf" srcId="{4720791E-AE65-426A-84A5-7B8E4B267D38}" destId="{1286197E-CB99-442A-8C3E-EFAB6CAB57A2}" srcOrd="0" destOrd="0" presId="urn:microsoft.com/office/officeart/2018/5/layout/IconCircleLabelList"/>
    <dgm:cxn modelId="{03C983E2-6F1D-4CEE-BFC1-1149D200EDB6}" type="presParOf" srcId="{4720791E-AE65-426A-84A5-7B8E4B267D38}" destId="{FCC97F87-252A-4C78-8F2C-811F9BF8E6DE}" srcOrd="1" destOrd="0" presId="urn:microsoft.com/office/officeart/2018/5/layout/IconCircleLabelList"/>
    <dgm:cxn modelId="{7FE39874-81D2-49F2-BC3E-8DC63B355D6B}" type="presParOf" srcId="{4720791E-AE65-426A-84A5-7B8E4B267D38}" destId="{CDC6A21D-8180-426D-94FD-D37F1E033FDB}" srcOrd="2" destOrd="0" presId="urn:microsoft.com/office/officeart/2018/5/layout/IconCircleLabelList"/>
    <dgm:cxn modelId="{85996239-1A08-4263-9DB5-3B7EB7AE695C}" type="presParOf" srcId="{4720791E-AE65-426A-84A5-7B8E4B267D38}" destId="{601041E3-ECD3-401E-B288-E1F4E59AC293}" srcOrd="3" destOrd="0" presId="urn:microsoft.com/office/officeart/2018/5/layout/IconCircleLabelList"/>
    <dgm:cxn modelId="{17724201-EF52-4389-92B1-653E46FEBDF2}" type="presParOf" srcId="{E90BDEAF-8387-4530-885D-307A09E0F368}" destId="{F3AE1B71-9E87-414A-A2C3-CAB3025D5AE9}" srcOrd="3" destOrd="0" presId="urn:microsoft.com/office/officeart/2018/5/layout/IconCircleLabelList"/>
    <dgm:cxn modelId="{485E29EF-3EB1-4669-B83D-C1E7A7F0C8E3}" type="presParOf" srcId="{E90BDEAF-8387-4530-885D-307A09E0F368}" destId="{97889417-1BCB-484B-9C49-F71100554189}" srcOrd="4" destOrd="0" presId="urn:microsoft.com/office/officeart/2018/5/layout/IconCircleLabelList"/>
    <dgm:cxn modelId="{FD8FBB27-4D9D-49C4-B3DC-13C37225C4BF}" type="presParOf" srcId="{97889417-1BCB-484B-9C49-F71100554189}" destId="{BF17644A-4F69-4A04-B57F-E6C2BA1637FD}" srcOrd="0" destOrd="0" presId="urn:microsoft.com/office/officeart/2018/5/layout/IconCircleLabelList"/>
    <dgm:cxn modelId="{AD080E6F-AC1F-4AD7-921E-67199F274B74}" type="presParOf" srcId="{97889417-1BCB-484B-9C49-F71100554189}" destId="{D9124335-E352-4D6C-B306-3E3AED1486E0}" srcOrd="1" destOrd="0" presId="urn:microsoft.com/office/officeart/2018/5/layout/IconCircleLabelList"/>
    <dgm:cxn modelId="{6EF44039-CD95-4CA5-99BF-318390077FBD}" type="presParOf" srcId="{97889417-1BCB-484B-9C49-F71100554189}" destId="{214ED206-D96C-4994-A9E6-D489A0068253}" srcOrd="2" destOrd="0" presId="urn:microsoft.com/office/officeart/2018/5/layout/IconCircleLabelList"/>
    <dgm:cxn modelId="{7222A39E-08DB-4DF8-8D49-EBDD1011BE9D}" type="presParOf" srcId="{97889417-1BCB-484B-9C49-F71100554189}" destId="{6CD1DA61-1510-4404-8BC7-C5462CEFBF54}"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8E0D02C-23E3-4FBB-A081-51A4C4FC3B96}"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4F5C8F38-05D8-4629-97AF-0278F39CA201}">
      <dgm:prSet/>
      <dgm:spPr/>
      <dgm:t>
        <a:bodyPr/>
        <a:lstStyle/>
        <a:p>
          <a:r>
            <a:rPr lang="en-US"/>
            <a:t>AI-Enhanced Coaching Tools: Personalized feedback tools using AI.</a:t>
          </a:r>
        </a:p>
      </dgm:t>
    </dgm:pt>
    <dgm:pt modelId="{E57EAABC-156E-4C4E-A57F-01BA30641151}" type="parTrans" cxnId="{3649B328-B54A-4416-AB9F-6D7C6BF22463}">
      <dgm:prSet/>
      <dgm:spPr/>
      <dgm:t>
        <a:bodyPr/>
        <a:lstStyle/>
        <a:p>
          <a:endParaRPr lang="en-US"/>
        </a:p>
      </dgm:t>
    </dgm:pt>
    <dgm:pt modelId="{DFA08B7C-97CA-4B63-9F1E-907F74AB6249}" type="sibTrans" cxnId="{3649B328-B54A-4416-AB9F-6D7C6BF22463}">
      <dgm:prSet/>
      <dgm:spPr/>
      <dgm:t>
        <a:bodyPr/>
        <a:lstStyle/>
        <a:p>
          <a:endParaRPr lang="en-US"/>
        </a:p>
      </dgm:t>
    </dgm:pt>
    <dgm:pt modelId="{C9E0B9CE-CB18-4BCB-82E6-6E39D031B40F}">
      <dgm:prSet/>
      <dgm:spPr/>
      <dgm:t>
        <a:bodyPr/>
        <a:lstStyle/>
        <a:p>
          <a:r>
            <a:rPr lang="en-US" dirty="0"/>
            <a:t>Dynamic Training Content: AI-generated adaptable content for training programs.</a:t>
          </a:r>
        </a:p>
      </dgm:t>
    </dgm:pt>
    <dgm:pt modelId="{197437CD-D8D1-4AF3-AB7C-E5448F0F438B}" type="parTrans" cxnId="{83EC35F6-40A2-4F1F-870E-D0C34B96292E}">
      <dgm:prSet/>
      <dgm:spPr/>
      <dgm:t>
        <a:bodyPr/>
        <a:lstStyle/>
        <a:p>
          <a:endParaRPr lang="en-US"/>
        </a:p>
      </dgm:t>
    </dgm:pt>
    <dgm:pt modelId="{26534585-237F-4229-BB6A-9EDC0041A066}" type="sibTrans" cxnId="{83EC35F6-40A2-4F1F-870E-D0C34B96292E}">
      <dgm:prSet/>
      <dgm:spPr/>
      <dgm:t>
        <a:bodyPr/>
        <a:lstStyle/>
        <a:p>
          <a:endParaRPr lang="en-US"/>
        </a:p>
      </dgm:t>
    </dgm:pt>
    <dgm:pt modelId="{E2A20728-8263-4F5E-ABE0-6092DD2B4FE6}">
      <dgm:prSet/>
      <dgm:spPr/>
      <dgm:t>
        <a:bodyPr/>
        <a:lstStyle/>
        <a:p>
          <a:r>
            <a:rPr lang="en-US"/>
            <a:t>AI for Talent Acquisition: Predictive tools for candidate success and organizational fit.</a:t>
          </a:r>
        </a:p>
      </dgm:t>
    </dgm:pt>
    <dgm:pt modelId="{6EEAE2B7-BEC4-43D6-9366-CA91B719042D}" type="parTrans" cxnId="{CF5CC1C1-83E0-4639-B23E-972A055A6A61}">
      <dgm:prSet/>
      <dgm:spPr/>
      <dgm:t>
        <a:bodyPr/>
        <a:lstStyle/>
        <a:p>
          <a:endParaRPr lang="en-US"/>
        </a:p>
      </dgm:t>
    </dgm:pt>
    <dgm:pt modelId="{97F2B5F5-E7A2-402F-9479-2AF75806B619}" type="sibTrans" cxnId="{CF5CC1C1-83E0-4639-B23E-972A055A6A61}">
      <dgm:prSet/>
      <dgm:spPr/>
      <dgm:t>
        <a:bodyPr/>
        <a:lstStyle/>
        <a:p>
          <a:endParaRPr lang="en-US"/>
        </a:p>
      </dgm:t>
    </dgm:pt>
    <dgm:pt modelId="{9A5A7E2D-1418-450F-89BE-135DD1233592}" type="pres">
      <dgm:prSet presAssocID="{F8E0D02C-23E3-4FBB-A081-51A4C4FC3B96}" presName="linear" presStyleCnt="0">
        <dgm:presLayoutVars>
          <dgm:animLvl val="lvl"/>
          <dgm:resizeHandles val="exact"/>
        </dgm:presLayoutVars>
      </dgm:prSet>
      <dgm:spPr/>
    </dgm:pt>
    <dgm:pt modelId="{17F05887-C145-4748-94F8-C2C8B93C91C7}" type="pres">
      <dgm:prSet presAssocID="{4F5C8F38-05D8-4629-97AF-0278F39CA201}" presName="parentText" presStyleLbl="node1" presStyleIdx="0" presStyleCnt="3">
        <dgm:presLayoutVars>
          <dgm:chMax val="0"/>
          <dgm:bulletEnabled val="1"/>
        </dgm:presLayoutVars>
      </dgm:prSet>
      <dgm:spPr/>
    </dgm:pt>
    <dgm:pt modelId="{8F9490ED-3E95-4CBE-906D-A91F01B8F566}" type="pres">
      <dgm:prSet presAssocID="{DFA08B7C-97CA-4B63-9F1E-907F74AB6249}" presName="spacer" presStyleCnt="0"/>
      <dgm:spPr/>
    </dgm:pt>
    <dgm:pt modelId="{F274DE2C-1759-47CC-A016-E166C8CB51BB}" type="pres">
      <dgm:prSet presAssocID="{C9E0B9CE-CB18-4BCB-82E6-6E39D031B40F}" presName="parentText" presStyleLbl="node1" presStyleIdx="1" presStyleCnt="3">
        <dgm:presLayoutVars>
          <dgm:chMax val="0"/>
          <dgm:bulletEnabled val="1"/>
        </dgm:presLayoutVars>
      </dgm:prSet>
      <dgm:spPr/>
    </dgm:pt>
    <dgm:pt modelId="{C1DCC92C-4DFE-4FD5-B247-4C3AE1854C0E}" type="pres">
      <dgm:prSet presAssocID="{26534585-237F-4229-BB6A-9EDC0041A066}" presName="spacer" presStyleCnt="0"/>
      <dgm:spPr/>
    </dgm:pt>
    <dgm:pt modelId="{268667C8-7D41-4151-B51D-0FD6D2DF59B2}" type="pres">
      <dgm:prSet presAssocID="{E2A20728-8263-4F5E-ABE0-6092DD2B4FE6}" presName="parentText" presStyleLbl="node1" presStyleIdx="2" presStyleCnt="3">
        <dgm:presLayoutVars>
          <dgm:chMax val="0"/>
          <dgm:bulletEnabled val="1"/>
        </dgm:presLayoutVars>
      </dgm:prSet>
      <dgm:spPr/>
    </dgm:pt>
  </dgm:ptLst>
  <dgm:cxnLst>
    <dgm:cxn modelId="{3649B328-B54A-4416-AB9F-6D7C6BF22463}" srcId="{F8E0D02C-23E3-4FBB-A081-51A4C4FC3B96}" destId="{4F5C8F38-05D8-4629-97AF-0278F39CA201}" srcOrd="0" destOrd="0" parTransId="{E57EAABC-156E-4C4E-A57F-01BA30641151}" sibTransId="{DFA08B7C-97CA-4B63-9F1E-907F74AB6249}"/>
    <dgm:cxn modelId="{69502065-6328-489E-B2D2-19AFD11CEDBD}" type="presOf" srcId="{F8E0D02C-23E3-4FBB-A081-51A4C4FC3B96}" destId="{9A5A7E2D-1418-450F-89BE-135DD1233592}" srcOrd="0" destOrd="0" presId="urn:microsoft.com/office/officeart/2005/8/layout/vList2"/>
    <dgm:cxn modelId="{11818C6F-4ABB-4197-9B93-FC0D73140393}" type="presOf" srcId="{4F5C8F38-05D8-4629-97AF-0278F39CA201}" destId="{17F05887-C145-4748-94F8-C2C8B93C91C7}" srcOrd="0" destOrd="0" presId="urn:microsoft.com/office/officeart/2005/8/layout/vList2"/>
    <dgm:cxn modelId="{E915808B-240E-421F-9D7B-2E7FCA2A6CB8}" type="presOf" srcId="{C9E0B9CE-CB18-4BCB-82E6-6E39D031B40F}" destId="{F274DE2C-1759-47CC-A016-E166C8CB51BB}" srcOrd="0" destOrd="0" presId="urn:microsoft.com/office/officeart/2005/8/layout/vList2"/>
    <dgm:cxn modelId="{0259E5AD-0780-4AAE-93AE-87B4C6C3CD84}" type="presOf" srcId="{E2A20728-8263-4F5E-ABE0-6092DD2B4FE6}" destId="{268667C8-7D41-4151-B51D-0FD6D2DF59B2}" srcOrd="0" destOrd="0" presId="urn:microsoft.com/office/officeart/2005/8/layout/vList2"/>
    <dgm:cxn modelId="{CF5CC1C1-83E0-4639-B23E-972A055A6A61}" srcId="{F8E0D02C-23E3-4FBB-A081-51A4C4FC3B96}" destId="{E2A20728-8263-4F5E-ABE0-6092DD2B4FE6}" srcOrd="2" destOrd="0" parTransId="{6EEAE2B7-BEC4-43D6-9366-CA91B719042D}" sibTransId="{97F2B5F5-E7A2-402F-9479-2AF75806B619}"/>
    <dgm:cxn modelId="{83EC35F6-40A2-4F1F-870E-D0C34B96292E}" srcId="{F8E0D02C-23E3-4FBB-A081-51A4C4FC3B96}" destId="{C9E0B9CE-CB18-4BCB-82E6-6E39D031B40F}" srcOrd="1" destOrd="0" parTransId="{197437CD-D8D1-4AF3-AB7C-E5448F0F438B}" sibTransId="{26534585-237F-4229-BB6A-9EDC0041A066}"/>
    <dgm:cxn modelId="{7BD5AB09-7BE2-470A-9424-1184C24CEA8E}" type="presParOf" srcId="{9A5A7E2D-1418-450F-89BE-135DD1233592}" destId="{17F05887-C145-4748-94F8-C2C8B93C91C7}" srcOrd="0" destOrd="0" presId="urn:microsoft.com/office/officeart/2005/8/layout/vList2"/>
    <dgm:cxn modelId="{D1AD9A69-2B06-47FE-BCF7-BE4260EBF51C}" type="presParOf" srcId="{9A5A7E2D-1418-450F-89BE-135DD1233592}" destId="{8F9490ED-3E95-4CBE-906D-A91F01B8F566}" srcOrd="1" destOrd="0" presId="urn:microsoft.com/office/officeart/2005/8/layout/vList2"/>
    <dgm:cxn modelId="{913C05A5-1E76-470E-BCB1-F621A94BB770}" type="presParOf" srcId="{9A5A7E2D-1418-450F-89BE-135DD1233592}" destId="{F274DE2C-1759-47CC-A016-E166C8CB51BB}" srcOrd="2" destOrd="0" presId="urn:microsoft.com/office/officeart/2005/8/layout/vList2"/>
    <dgm:cxn modelId="{540FBB49-2D0E-42F3-897D-2C0D2DFE3E61}" type="presParOf" srcId="{9A5A7E2D-1418-450F-89BE-135DD1233592}" destId="{C1DCC92C-4DFE-4FD5-B247-4C3AE1854C0E}" srcOrd="3" destOrd="0" presId="urn:microsoft.com/office/officeart/2005/8/layout/vList2"/>
    <dgm:cxn modelId="{5D18739C-2162-4A0F-8558-2FD546458AD6}" type="presParOf" srcId="{9A5A7E2D-1418-450F-89BE-135DD1233592}" destId="{268667C8-7D41-4151-B51D-0FD6D2DF59B2}"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C03154-2CD5-4118-B9A2-93AD9D2DEB38}">
      <dsp:nvSpPr>
        <dsp:cNvPr id="0" name=""/>
        <dsp:cNvSpPr/>
      </dsp:nvSpPr>
      <dsp:spPr>
        <a:xfrm>
          <a:off x="0" y="0"/>
          <a:ext cx="3820748" cy="140923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Understanding DDI's Current Products: Reviewing the existing product line to identify areas for AI enhancements.</a:t>
          </a:r>
        </a:p>
      </dsp:txBody>
      <dsp:txXfrm>
        <a:off x="41275" y="41275"/>
        <a:ext cx="2180993" cy="1326684"/>
      </dsp:txXfrm>
    </dsp:sp>
    <dsp:sp modelId="{549461EC-D39A-4431-BD0E-CF03FABCE943}">
      <dsp:nvSpPr>
        <dsp:cNvPr id="0" name=""/>
        <dsp:cNvSpPr/>
      </dsp:nvSpPr>
      <dsp:spPr>
        <a:xfrm>
          <a:off x="319987" y="1665459"/>
          <a:ext cx="3820748" cy="1409234"/>
        </a:xfrm>
        <a:prstGeom prst="roundRect">
          <a:avLst>
            <a:gd name="adj" fmla="val 10000"/>
          </a:avLst>
        </a:prstGeom>
        <a:solidFill>
          <a:schemeClr val="accent2">
            <a:hueOff val="1560506"/>
            <a:satOff val="-1946"/>
            <a:lumOff val="4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Exploring Generative AI Capabilities: Researching advancements in Generative AI for talent management applications.</a:t>
          </a:r>
        </a:p>
      </dsp:txBody>
      <dsp:txXfrm>
        <a:off x="361262" y="1706734"/>
        <a:ext cx="2502207" cy="1326684"/>
      </dsp:txXfrm>
    </dsp:sp>
    <dsp:sp modelId="{86DFF2B1-70CE-4A30-8344-29C64B9F7DE8}">
      <dsp:nvSpPr>
        <dsp:cNvPr id="0" name=""/>
        <dsp:cNvSpPr/>
      </dsp:nvSpPr>
      <dsp:spPr>
        <a:xfrm>
          <a:off x="635199" y="3330918"/>
          <a:ext cx="3820748" cy="1409234"/>
        </a:xfrm>
        <a:prstGeom prst="roundRect">
          <a:avLst>
            <a:gd name="adj" fmla="val 10000"/>
          </a:avLst>
        </a:prstGeom>
        <a:solidFill>
          <a:schemeClr val="accent2">
            <a:hueOff val="3121013"/>
            <a:satOff val="-3893"/>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kern="1200" dirty="0"/>
            <a:t>Market Research and User Interviews : Existing Clients and Non – Client </a:t>
          </a:r>
        </a:p>
      </dsp:txBody>
      <dsp:txXfrm>
        <a:off x="676474" y="3372193"/>
        <a:ext cx="2506983" cy="1326684"/>
      </dsp:txXfrm>
    </dsp:sp>
    <dsp:sp modelId="{A4492907-7590-40DC-9F8B-E28329CED84D}">
      <dsp:nvSpPr>
        <dsp:cNvPr id="0" name=""/>
        <dsp:cNvSpPr/>
      </dsp:nvSpPr>
      <dsp:spPr>
        <a:xfrm>
          <a:off x="955186" y="4996378"/>
          <a:ext cx="3820748" cy="1409234"/>
        </a:xfrm>
        <a:prstGeom prst="roundRect">
          <a:avLst>
            <a:gd name="adj" fmla="val 10000"/>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Idea Generation: Developing concepts like 'DDI GPT for Assessments' and 'Automated Job Analysis using Generative AI'. Also considering AI-driven leadership training modules and predictive analytics.</a:t>
          </a:r>
        </a:p>
      </dsp:txBody>
      <dsp:txXfrm>
        <a:off x="996461" y="5037653"/>
        <a:ext cx="2502207" cy="1326684"/>
      </dsp:txXfrm>
    </dsp:sp>
    <dsp:sp modelId="{B87EE9CE-11C5-422F-B747-534A9256922C}">
      <dsp:nvSpPr>
        <dsp:cNvPr id="0" name=""/>
        <dsp:cNvSpPr/>
      </dsp:nvSpPr>
      <dsp:spPr>
        <a:xfrm>
          <a:off x="2904745" y="1079345"/>
          <a:ext cx="916002" cy="916002"/>
        </a:xfrm>
        <a:prstGeom prst="downArrow">
          <a:avLst>
            <a:gd name="adj1" fmla="val 55000"/>
            <a:gd name="adj2" fmla="val 45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3110845" y="1079345"/>
        <a:ext cx="503802" cy="689292"/>
      </dsp:txXfrm>
    </dsp:sp>
    <dsp:sp modelId="{D9203395-BACC-4C3C-B811-9764CAFBF986}">
      <dsp:nvSpPr>
        <dsp:cNvPr id="0" name=""/>
        <dsp:cNvSpPr/>
      </dsp:nvSpPr>
      <dsp:spPr>
        <a:xfrm>
          <a:off x="3224732" y="2744805"/>
          <a:ext cx="916002" cy="916002"/>
        </a:xfrm>
        <a:prstGeom prst="downArrow">
          <a:avLst>
            <a:gd name="adj1" fmla="val 55000"/>
            <a:gd name="adj2" fmla="val 45000"/>
          </a:avLst>
        </a:prstGeom>
        <a:solidFill>
          <a:schemeClr val="accent2">
            <a:tint val="40000"/>
            <a:alpha val="90000"/>
            <a:hueOff val="2512910"/>
            <a:satOff val="-2189"/>
            <a:lumOff val="-3"/>
            <a:alphaOff val="0"/>
          </a:schemeClr>
        </a:solidFill>
        <a:ln w="25400" cap="flat" cmpd="sng" algn="ctr">
          <a:solidFill>
            <a:schemeClr val="accent2">
              <a:tint val="40000"/>
              <a:alpha val="90000"/>
              <a:hueOff val="2512910"/>
              <a:satOff val="-2189"/>
              <a:lumOff val="-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3430832" y="2744805"/>
        <a:ext cx="503802" cy="689292"/>
      </dsp:txXfrm>
    </dsp:sp>
    <dsp:sp modelId="{6BC2CBDA-F891-4165-AF5A-485FDC221A54}">
      <dsp:nvSpPr>
        <dsp:cNvPr id="0" name=""/>
        <dsp:cNvSpPr/>
      </dsp:nvSpPr>
      <dsp:spPr>
        <a:xfrm>
          <a:off x="3539944" y="4410264"/>
          <a:ext cx="916002" cy="916002"/>
        </a:xfrm>
        <a:prstGeom prst="downArrow">
          <a:avLst>
            <a:gd name="adj1" fmla="val 55000"/>
            <a:gd name="adj2" fmla="val 45000"/>
          </a:avLst>
        </a:prstGeom>
        <a:solidFill>
          <a:schemeClr val="accent2">
            <a:tint val="40000"/>
            <a:alpha val="90000"/>
            <a:hueOff val="5025821"/>
            <a:satOff val="-4378"/>
            <a:lumOff val="-6"/>
            <a:alphaOff val="0"/>
          </a:schemeClr>
        </a:solidFill>
        <a:ln w="25400" cap="flat" cmpd="sng" algn="ctr">
          <a:solidFill>
            <a:schemeClr val="accent2">
              <a:tint val="40000"/>
              <a:alpha val="90000"/>
              <a:hueOff val="5025821"/>
              <a:satOff val="-4378"/>
              <a:lumOff val="-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IN" sz="3600" kern="1200"/>
        </a:p>
      </dsp:txBody>
      <dsp:txXfrm>
        <a:off x="3746044" y="4410264"/>
        <a:ext cx="503802" cy="6892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0EF26B-7CFD-48A9-904D-B3B6D5870BDE}">
      <dsp:nvSpPr>
        <dsp:cNvPr id="0" name=""/>
        <dsp:cNvSpPr/>
      </dsp:nvSpPr>
      <dsp:spPr>
        <a:xfrm>
          <a:off x="955187" y="3033"/>
          <a:ext cx="3820748" cy="760040"/>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133" tIns="193050" rIns="74133" bIns="193050" numCol="1" spcCol="1270" anchor="ctr" anchorCtr="0">
          <a:noAutofit/>
        </a:bodyPr>
        <a:lstStyle/>
        <a:p>
          <a:pPr marL="0" lvl="0" indent="0" algn="l" defTabSz="577850">
            <a:lnSpc>
              <a:spcPct val="90000"/>
            </a:lnSpc>
            <a:spcBef>
              <a:spcPct val="0"/>
            </a:spcBef>
            <a:spcAft>
              <a:spcPct val="35000"/>
            </a:spcAft>
            <a:buNone/>
          </a:pPr>
          <a:r>
            <a:rPr lang="en-US" sz="1300" kern="1200"/>
            <a:t>Define the Scope of Analysis: Identify key competitors and metrics for analysis.</a:t>
          </a:r>
        </a:p>
      </dsp:txBody>
      <dsp:txXfrm>
        <a:off x="955187" y="3033"/>
        <a:ext cx="3820748" cy="760040"/>
      </dsp:txXfrm>
    </dsp:sp>
    <dsp:sp modelId="{B06F99A0-E27E-4C90-BF99-7EEDBA68D675}">
      <dsp:nvSpPr>
        <dsp:cNvPr id="0" name=""/>
        <dsp:cNvSpPr/>
      </dsp:nvSpPr>
      <dsp:spPr>
        <a:xfrm>
          <a:off x="0" y="3033"/>
          <a:ext cx="955187" cy="76004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545" tIns="75075" rIns="50545" bIns="75075" numCol="1" spcCol="1270" anchor="ctr" anchorCtr="0">
          <a:noAutofit/>
        </a:bodyPr>
        <a:lstStyle/>
        <a:p>
          <a:pPr marL="0" lvl="0" indent="0" algn="ctr" defTabSz="711200">
            <a:lnSpc>
              <a:spcPct val="90000"/>
            </a:lnSpc>
            <a:spcBef>
              <a:spcPct val="0"/>
            </a:spcBef>
            <a:spcAft>
              <a:spcPct val="35000"/>
            </a:spcAft>
            <a:buNone/>
          </a:pPr>
          <a:r>
            <a:rPr lang="en-US" sz="1600" kern="1200"/>
            <a:t>Define</a:t>
          </a:r>
        </a:p>
      </dsp:txBody>
      <dsp:txXfrm>
        <a:off x="0" y="3033"/>
        <a:ext cx="955187" cy="760040"/>
      </dsp:txXfrm>
    </dsp:sp>
    <dsp:sp modelId="{73489099-46FB-4447-8759-C5F1D6A0932F}">
      <dsp:nvSpPr>
        <dsp:cNvPr id="0" name=""/>
        <dsp:cNvSpPr/>
      </dsp:nvSpPr>
      <dsp:spPr>
        <a:xfrm>
          <a:off x="955187" y="808677"/>
          <a:ext cx="3820748" cy="760040"/>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133" tIns="193050" rIns="74133" bIns="193050" numCol="1" spcCol="1270" anchor="ctr" anchorCtr="0">
          <a:noAutofit/>
        </a:bodyPr>
        <a:lstStyle/>
        <a:p>
          <a:pPr marL="0" lvl="0" indent="0" algn="l" defTabSz="577850">
            <a:lnSpc>
              <a:spcPct val="90000"/>
            </a:lnSpc>
            <a:spcBef>
              <a:spcPct val="0"/>
            </a:spcBef>
            <a:spcAft>
              <a:spcPct val="35000"/>
            </a:spcAft>
            <a:buNone/>
          </a:pPr>
          <a:r>
            <a:rPr lang="en-US" sz="1300" kern="1200"/>
            <a:t>Collect Data: Utilize publicly available information, social media, and product reviews.</a:t>
          </a:r>
        </a:p>
      </dsp:txBody>
      <dsp:txXfrm>
        <a:off x="955187" y="808677"/>
        <a:ext cx="3820748" cy="760040"/>
      </dsp:txXfrm>
    </dsp:sp>
    <dsp:sp modelId="{42CF95A7-5367-4A7B-9E7E-61A0F2512F93}">
      <dsp:nvSpPr>
        <dsp:cNvPr id="0" name=""/>
        <dsp:cNvSpPr/>
      </dsp:nvSpPr>
      <dsp:spPr>
        <a:xfrm>
          <a:off x="0" y="808677"/>
          <a:ext cx="955187" cy="760040"/>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545" tIns="75075" rIns="50545" bIns="75075" numCol="1" spcCol="1270" anchor="ctr" anchorCtr="0">
          <a:noAutofit/>
        </a:bodyPr>
        <a:lstStyle/>
        <a:p>
          <a:pPr marL="0" lvl="0" indent="0" algn="ctr" defTabSz="711200">
            <a:lnSpc>
              <a:spcPct val="90000"/>
            </a:lnSpc>
            <a:spcBef>
              <a:spcPct val="0"/>
            </a:spcBef>
            <a:spcAft>
              <a:spcPct val="35000"/>
            </a:spcAft>
            <a:buNone/>
          </a:pPr>
          <a:r>
            <a:rPr lang="en-US" sz="1600" kern="1200"/>
            <a:t>Collect</a:t>
          </a:r>
        </a:p>
      </dsp:txBody>
      <dsp:txXfrm>
        <a:off x="0" y="808677"/>
        <a:ext cx="955187" cy="760040"/>
      </dsp:txXfrm>
    </dsp:sp>
    <dsp:sp modelId="{BB22DBF6-9401-4646-8C81-71A15D8245CF}">
      <dsp:nvSpPr>
        <dsp:cNvPr id="0" name=""/>
        <dsp:cNvSpPr/>
      </dsp:nvSpPr>
      <dsp:spPr>
        <a:xfrm>
          <a:off x="955187" y="1614320"/>
          <a:ext cx="3820748" cy="760040"/>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133" tIns="193050" rIns="74133" bIns="193050" numCol="1" spcCol="1270" anchor="ctr" anchorCtr="0">
          <a:noAutofit/>
        </a:bodyPr>
        <a:lstStyle/>
        <a:p>
          <a:pPr marL="0" lvl="0" indent="0" algn="l" defTabSz="577850">
            <a:lnSpc>
              <a:spcPct val="90000"/>
            </a:lnSpc>
            <a:spcBef>
              <a:spcPct val="0"/>
            </a:spcBef>
            <a:spcAft>
              <a:spcPct val="35000"/>
            </a:spcAft>
            <a:buNone/>
          </a:pPr>
          <a:r>
            <a:rPr lang="en-US" sz="1300" kern="1200" dirty="0"/>
            <a:t>Competitor Product Analysis: Feature comparison and technology stack investigation.</a:t>
          </a:r>
        </a:p>
      </dsp:txBody>
      <dsp:txXfrm>
        <a:off x="955187" y="1614320"/>
        <a:ext cx="3820748" cy="760040"/>
      </dsp:txXfrm>
    </dsp:sp>
    <dsp:sp modelId="{CBC933D9-1278-4872-8644-FF43C1CC2C07}">
      <dsp:nvSpPr>
        <dsp:cNvPr id="0" name=""/>
        <dsp:cNvSpPr/>
      </dsp:nvSpPr>
      <dsp:spPr>
        <a:xfrm>
          <a:off x="0" y="1614320"/>
          <a:ext cx="955187" cy="76004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545" tIns="75075" rIns="50545" bIns="75075" numCol="1" spcCol="1270" anchor="ctr" anchorCtr="0">
          <a:noAutofit/>
        </a:bodyPr>
        <a:lstStyle/>
        <a:p>
          <a:pPr marL="0" lvl="0" indent="0" algn="ctr" defTabSz="711200">
            <a:lnSpc>
              <a:spcPct val="90000"/>
            </a:lnSpc>
            <a:spcBef>
              <a:spcPct val="0"/>
            </a:spcBef>
            <a:spcAft>
              <a:spcPct val="35000"/>
            </a:spcAft>
            <a:buNone/>
          </a:pPr>
          <a:r>
            <a:rPr lang="en-US" sz="1600" kern="1200" dirty="0"/>
            <a:t>Feature</a:t>
          </a:r>
        </a:p>
      </dsp:txBody>
      <dsp:txXfrm>
        <a:off x="0" y="1614320"/>
        <a:ext cx="955187" cy="760040"/>
      </dsp:txXfrm>
    </dsp:sp>
    <dsp:sp modelId="{B7FD41DC-F6BA-4122-93B7-C0C72E9E99F4}">
      <dsp:nvSpPr>
        <dsp:cNvPr id="0" name=""/>
        <dsp:cNvSpPr/>
      </dsp:nvSpPr>
      <dsp:spPr>
        <a:xfrm>
          <a:off x="955187" y="2419964"/>
          <a:ext cx="3820748" cy="760040"/>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133" tIns="193050" rIns="74133" bIns="193050" numCol="1" spcCol="1270" anchor="ctr" anchorCtr="0">
          <a:noAutofit/>
        </a:bodyPr>
        <a:lstStyle/>
        <a:p>
          <a:pPr marL="0" lvl="0" indent="0" algn="l" defTabSz="577850">
            <a:lnSpc>
              <a:spcPct val="90000"/>
            </a:lnSpc>
            <a:spcBef>
              <a:spcPct val="0"/>
            </a:spcBef>
            <a:spcAft>
              <a:spcPct val="35000"/>
            </a:spcAft>
            <a:buNone/>
          </a:pPr>
          <a:r>
            <a:rPr lang="en-US" sz="1300" kern="1200"/>
            <a:t>Market Positioning and Strategies: Analyze marketing strategies, sales tactics, and strategic moves.</a:t>
          </a:r>
        </a:p>
      </dsp:txBody>
      <dsp:txXfrm>
        <a:off x="955187" y="2419964"/>
        <a:ext cx="3820748" cy="760040"/>
      </dsp:txXfrm>
    </dsp:sp>
    <dsp:sp modelId="{ECCFEC5E-3488-4BB0-AD21-B3F7A20E232F}">
      <dsp:nvSpPr>
        <dsp:cNvPr id="0" name=""/>
        <dsp:cNvSpPr/>
      </dsp:nvSpPr>
      <dsp:spPr>
        <a:xfrm>
          <a:off x="0" y="2419964"/>
          <a:ext cx="955187" cy="76004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545" tIns="75075" rIns="50545" bIns="75075" numCol="1" spcCol="1270" anchor="ctr" anchorCtr="0">
          <a:noAutofit/>
        </a:bodyPr>
        <a:lstStyle/>
        <a:p>
          <a:pPr marL="0" lvl="0" indent="0" algn="ctr" defTabSz="711200">
            <a:lnSpc>
              <a:spcPct val="90000"/>
            </a:lnSpc>
            <a:spcBef>
              <a:spcPct val="0"/>
            </a:spcBef>
            <a:spcAft>
              <a:spcPct val="35000"/>
            </a:spcAft>
            <a:buNone/>
          </a:pPr>
          <a:r>
            <a:rPr lang="en-US" sz="1600" kern="1200"/>
            <a:t>Market</a:t>
          </a:r>
        </a:p>
      </dsp:txBody>
      <dsp:txXfrm>
        <a:off x="0" y="2419964"/>
        <a:ext cx="955187" cy="760040"/>
      </dsp:txXfrm>
    </dsp:sp>
    <dsp:sp modelId="{17990CB9-2AA6-4EEA-850C-6DAA0EB6C481}">
      <dsp:nvSpPr>
        <dsp:cNvPr id="0" name=""/>
        <dsp:cNvSpPr/>
      </dsp:nvSpPr>
      <dsp:spPr>
        <a:xfrm>
          <a:off x="955187" y="3225607"/>
          <a:ext cx="3820748" cy="760040"/>
        </a:xfrm>
        <a:prstGeom prst="rect">
          <a:avLst/>
        </a:prstGeom>
        <a:solidFill>
          <a:schemeClr val="accent6">
            <a:tint val="40000"/>
            <a:alpha val="90000"/>
            <a:hueOff val="0"/>
            <a:satOff val="0"/>
            <a:lumOff val="0"/>
            <a:alphaOff val="0"/>
          </a:schemeClr>
        </a:solidFill>
        <a:ln w="254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133" tIns="193050" rIns="74133" bIns="193050" numCol="1" spcCol="1270" anchor="ctr" anchorCtr="0">
          <a:noAutofit/>
        </a:bodyPr>
        <a:lstStyle/>
        <a:p>
          <a:pPr marL="0" lvl="0" indent="0" algn="l" defTabSz="577850">
            <a:lnSpc>
              <a:spcPct val="90000"/>
            </a:lnSpc>
            <a:spcBef>
              <a:spcPct val="0"/>
            </a:spcBef>
            <a:spcAft>
              <a:spcPct val="35000"/>
            </a:spcAft>
            <a:buNone/>
          </a:pPr>
          <a:r>
            <a:rPr lang="en-US" sz="1300" kern="1200"/>
            <a:t>SWOT Analysis: Conduct a SWOT analysis for each competitor and DDI.</a:t>
          </a:r>
        </a:p>
      </dsp:txBody>
      <dsp:txXfrm>
        <a:off x="955187" y="3225607"/>
        <a:ext cx="3820748" cy="760040"/>
      </dsp:txXfrm>
    </dsp:sp>
    <dsp:sp modelId="{EE6AF07C-109B-4AA7-ABA6-AE15A18DA6B5}">
      <dsp:nvSpPr>
        <dsp:cNvPr id="0" name=""/>
        <dsp:cNvSpPr/>
      </dsp:nvSpPr>
      <dsp:spPr>
        <a:xfrm>
          <a:off x="0" y="3225607"/>
          <a:ext cx="955187" cy="760040"/>
        </a:xfrm>
        <a:prstGeom prst="rect">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545" tIns="75075" rIns="50545" bIns="75075" numCol="1" spcCol="1270" anchor="ctr" anchorCtr="0">
          <a:noAutofit/>
        </a:bodyPr>
        <a:lstStyle/>
        <a:p>
          <a:pPr marL="0" lvl="0" indent="0" algn="ctr" defTabSz="711200">
            <a:lnSpc>
              <a:spcPct val="90000"/>
            </a:lnSpc>
            <a:spcBef>
              <a:spcPct val="0"/>
            </a:spcBef>
            <a:spcAft>
              <a:spcPct val="35000"/>
            </a:spcAft>
            <a:buNone/>
          </a:pPr>
          <a:r>
            <a:rPr lang="en-US" sz="1600" kern="1200"/>
            <a:t>SWOT</a:t>
          </a:r>
        </a:p>
      </dsp:txBody>
      <dsp:txXfrm>
        <a:off x="0" y="3225607"/>
        <a:ext cx="955187" cy="760040"/>
      </dsp:txXfrm>
    </dsp:sp>
    <dsp:sp modelId="{8EB98E57-1A7C-4185-9460-18C221FCDE9D}">
      <dsp:nvSpPr>
        <dsp:cNvPr id="0" name=""/>
        <dsp:cNvSpPr/>
      </dsp:nvSpPr>
      <dsp:spPr>
        <a:xfrm>
          <a:off x="955187" y="4031251"/>
          <a:ext cx="3820748" cy="760040"/>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133" tIns="193050" rIns="74133" bIns="193050" numCol="1" spcCol="1270" anchor="ctr" anchorCtr="0">
          <a:noAutofit/>
        </a:bodyPr>
        <a:lstStyle/>
        <a:p>
          <a:pPr marL="0" lvl="0" indent="0" algn="l" defTabSz="577850">
            <a:lnSpc>
              <a:spcPct val="90000"/>
            </a:lnSpc>
            <a:spcBef>
              <a:spcPct val="0"/>
            </a:spcBef>
            <a:spcAft>
              <a:spcPct val="35000"/>
            </a:spcAft>
            <a:buNone/>
          </a:pPr>
          <a:r>
            <a:rPr lang="en-US" sz="1300" kern="1200"/>
            <a:t>Ongoing Monitoring: Use tools for real-time updates and regular competitive landscape reviews.</a:t>
          </a:r>
        </a:p>
      </dsp:txBody>
      <dsp:txXfrm>
        <a:off x="955187" y="4031251"/>
        <a:ext cx="3820748" cy="760040"/>
      </dsp:txXfrm>
    </dsp:sp>
    <dsp:sp modelId="{6B7E6652-65A5-409A-AEAA-085359449388}">
      <dsp:nvSpPr>
        <dsp:cNvPr id="0" name=""/>
        <dsp:cNvSpPr/>
      </dsp:nvSpPr>
      <dsp:spPr>
        <a:xfrm>
          <a:off x="0" y="4031251"/>
          <a:ext cx="955187" cy="76004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545" tIns="75075" rIns="50545" bIns="75075" numCol="1" spcCol="1270" anchor="ctr" anchorCtr="0">
          <a:noAutofit/>
        </a:bodyPr>
        <a:lstStyle/>
        <a:p>
          <a:pPr marL="0" lvl="0" indent="0" algn="ctr" defTabSz="711200">
            <a:lnSpc>
              <a:spcPct val="90000"/>
            </a:lnSpc>
            <a:spcBef>
              <a:spcPct val="0"/>
            </a:spcBef>
            <a:spcAft>
              <a:spcPct val="35000"/>
            </a:spcAft>
            <a:buNone/>
          </a:pPr>
          <a:r>
            <a:rPr lang="en-US" sz="1600" kern="1200" dirty="0"/>
            <a:t>Monitor</a:t>
          </a:r>
        </a:p>
      </dsp:txBody>
      <dsp:txXfrm>
        <a:off x="0" y="4031251"/>
        <a:ext cx="955187" cy="760040"/>
      </dsp:txXfrm>
    </dsp:sp>
    <dsp:sp modelId="{F5D982FC-2149-4DD7-AB8B-D19DF22C7709}">
      <dsp:nvSpPr>
        <dsp:cNvPr id="0" name=""/>
        <dsp:cNvSpPr/>
      </dsp:nvSpPr>
      <dsp:spPr>
        <a:xfrm>
          <a:off x="955187" y="4836894"/>
          <a:ext cx="3820748" cy="760040"/>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133" tIns="193050" rIns="74133" bIns="193050" numCol="1" spcCol="1270" anchor="ctr" anchorCtr="0">
          <a:noAutofit/>
        </a:bodyPr>
        <a:lstStyle/>
        <a:p>
          <a:pPr marL="0" lvl="0" indent="0" algn="l" defTabSz="577850">
            <a:lnSpc>
              <a:spcPct val="90000"/>
            </a:lnSpc>
            <a:spcBef>
              <a:spcPct val="0"/>
            </a:spcBef>
            <a:spcAft>
              <a:spcPct val="35000"/>
            </a:spcAft>
            <a:buNone/>
          </a:pPr>
          <a:r>
            <a:rPr lang="en-US" sz="1300" kern="1200"/>
            <a:t>Reporting and Application: Compile a report and use insights for strategy development.</a:t>
          </a:r>
        </a:p>
      </dsp:txBody>
      <dsp:txXfrm>
        <a:off x="955187" y="4836894"/>
        <a:ext cx="3820748" cy="760040"/>
      </dsp:txXfrm>
    </dsp:sp>
    <dsp:sp modelId="{5E24D4DA-48BC-4C0F-95AE-05BB0DE5AD8B}">
      <dsp:nvSpPr>
        <dsp:cNvPr id="0" name=""/>
        <dsp:cNvSpPr/>
      </dsp:nvSpPr>
      <dsp:spPr>
        <a:xfrm>
          <a:off x="0" y="4836894"/>
          <a:ext cx="955187" cy="760040"/>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545" tIns="75075" rIns="50545" bIns="75075" numCol="1" spcCol="1270" anchor="ctr" anchorCtr="0">
          <a:noAutofit/>
        </a:bodyPr>
        <a:lstStyle/>
        <a:p>
          <a:pPr marL="0" lvl="0" indent="0" algn="ctr" defTabSz="711200">
            <a:lnSpc>
              <a:spcPct val="90000"/>
            </a:lnSpc>
            <a:spcBef>
              <a:spcPct val="0"/>
            </a:spcBef>
            <a:spcAft>
              <a:spcPct val="35000"/>
            </a:spcAft>
            <a:buNone/>
          </a:pPr>
          <a:r>
            <a:rPr lang="en-US" sz="1600" kern="1200"/>
            <a:t>Reporting</a:t>
          </a:r>
        </a:p>
      </dsp:txBody>
      <dsp:txXfrm>
        <a:off x="0" y="4836894"/>
        <a:ext cx="955187" cy="760040"/>
      </dsp:txXfrm>
    </dsp:sp>
    <dsp:sp modelId="{F7D8E396-7299-466B-9FFE-2749E64CE168}">
      <dsp:nvSpPr>
        <dsp:cNvPr id="0" name=""/>
        <dsp:cNvSpPr/>
      </dsp:nvSpPr>
      <dsp:spPr>
        <a:xfrm>
          <a:off x="955187" y="5642538"/>
          <a:ext cx="3820748" cy="760040"/>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133" tIns="193050" rIns="74133" bIns="193050" numCol="1" spcCol="1270" anchor="ctr" anchorCtr="0">
          <a:noAutofit/>
        </a:bodyPr>
        <a:lstStyle/>
        <a:p>
          <a:pPr marL="0" lvl="0" indent="0" algn="l" defTabSz="577850">
            <a:lnSpc>
              <a:spcPct val="90000"/>
            </a:lnSpc>
            <a:spcBef>
              <a:spcPct val="0"/>
            </a:spcBef>
            <a:spcAft>
              <a:spcPct val="35000"/>
            </a:spcAft>
            <a:buNone/>
          </a:pPr>
          <a:r>
            <a:rPr lang="en-US" sz="1300" kern="1200"/>
            <a:t>Tools and Resources: Utilize competitive intelligence and business intelligence tools.</a:t>
          </a:r>
        </a:p>
      </dsp:txBody>
      <dsp:txXfrm>
        <a:off x="955187" y="5642538"/>
        <a:ext cx="3820748" cy="760040"/>
      </dsp:txXfrm>
    </dsp:sp>
    <dsp:sp modelId="{C4C2246B-F1E4-4357-86B1-8CB8A1497CCD}">
      <dsp:nvSpPr>
        <dsp:cNvPr id="0" name=""/>
        <dsp:cNvSpPr/>
      </dsp:nvSpPr>
      <dsp:spPr>
        <a:xfrm>
          <a:off x="0" y="5642538"/>
          <a:ext cx="955187" cy="76004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545" tIns="75075" rIns="50545" bIns="75075" numCol="1" spcCol="1270" anchor="ctr" anchorCtr="0">
          <a:noAutofit/>
        </a:bodyPr>
        <a:lstStyle/>
        <a:p>
          <a:pPr marL="0" lvl="0" indent="0" algn="ctr" defTabSz="711200">
            <a:lnSpc>
              <a:spcPct val="90000"/>
            </a:lnSpc>
            <a:spcBef>
              <a:spcPct val="0"/>
            </a:spcBef>
            <a:spcAft>
              <a:spcPct val="35000"/>
            </a:spcAft>
            <a:buNone/>
          </a:pPr>
          <a:r>
            <a:rPr lang="en-US" sz="1600" kern="1200"/>
            <a:t>Utilize</a:t>
          </a:r>
        </a:p>
      </dsp:txBody>
      <dsp:txXfrm>
        <a:off x="0" y="5642538"/>
        <a:ext cx="955187" cy="7600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30843F-0051-4775-9E7C-4476CE78C0A0}">
      <dsp:nvSpPr>
        <dsp:cNvPr id="0" name=""/>
        <dsp:cNvSpPr/>
      </dsp:nvSpPr>
      <dsp:spPr>
        <a:xfrm>
          <a:off x="0" y="14691"/>
          <a:ext cx="4775935" cy="206973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Technical Feasibility Assessment: Evaluating the technical integration challenges of Generative AI.</a:t>
          </a:r>
        </a:p>
      </dsp:txBody>
      <dsp:txXfrm>
        <a:off x="101036" y="115727"/>
        <a:ext cx="4573863" cy="1867658"/>
      </dsp:txXfrm>
    </dsp:sp>
    <dsp:sp modelId="{EAB34265-929F-41CA-B890-DA26711BF888}">
      <dsp:nvSpPr>
        <dsp:cNvPr id="0" name=""/>
        <dsp:cNvSpPr/>
      </dsp:nvSpPr>
      <dsp:spPr>
        <a:xfrm>
          <a:off x="0" y="2167941"/>
          <a:ext cx="4775935" cy="2069730"/>
        </a:xfrm>
        <a:prstGeom prst="roundRect">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Market Analysis: Conducting research to gauge demand for AI-powered solutions in talent management.</a:t>
          </a:r>
        </a:p>
      </dsp:txBody>
      <dsp:txXfrm>
        <a:off x="101036" y="2268977"/>
        <a:ext cx="4573863" cy="1867658"/>
      </dsp:txXfrm>
    </dsp:sp>
    <dsp:sp modelId="{787485DB-C21A-420B-A8E1-A4BBACDEAFDE}">
      <dsp:nvSpPr>
        <dsp:cNvPr id="0" name=""/>
        <dsp:cNvSpPr/>
      </dsp:nvSpPr>
      <dsp:spPr>
        <a:xfrm>
          <a:off x="0" y="4321191"/>
          <a:ext cx="4775935" cy="2069730"/>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Cost-Benefit Analysis: Analyzing ROI and resource requirements for AI initiatives.</a:t>
          </a:r>
        </a:p>
      </dsp:txBody>
      <dsp:txXfrm>
        <a:off x="101036" y="4422227"/>
        <a:ext cx="4573863" cy="18676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593757-4345-40BB-8229-CA46FF1BF4AD}">
      <dsp:nvSpPr>
        <dsp:cNvPr id="0" name=""/>
        <dsp:cNvSpPr/>
      </dsp:nvSpPr>
      <dsp:spPr>
        <a:xfrm>
          <a:off x="0" y="19607"/>
          <a:ext cx="4775935" cy="3131358"/>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Prototype Design: Developing prototypes for the most viable AI applications.</a:t>
          </a:r>
        </a:p>
      </dsp:txBody>
      <dsp:txXfrm>
        <a:off x="152860" y="172467"/>
        <a:ext cx="4470215" cy="2825638"/>
      </dsp:txXfrm>
    </dsp:sp>
    <dsp:sp modelId="{F19F2246-A0A4-4156-AB6A-E7220F9F36C0}">
      <dsp:nvSpPr>
        <dsp:cNvPr id="0" name=""/>
        <dsp:cNvSpPr/>
      </dsp:nvSpPr>
      <dsp:spPr>
        <a:xfrm>
          <a:off x="0" y="3254646"/>
          <a:ext cx="4775935" cy="3131358"/>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User Testing: Leveraging experience with user testing platforms to test and gather feedback.</a:t>
          </a:r>
        </a:p>
      </dsp:txBody>
      <dsp:txXfrm>
        <a:off x="152860" y="3407506"/>
        <a:ext cx="4470215" cy="282563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08E3FF-DCBA-467A-9BC0-C09B9C908F65}">
      <dsp:nvSpPr>
        <dsp:cNvPr id="0" name=""/>
        <dsp:cNvSpPr/>
      </dsp:nvSpPr>
      <dsp:spPr>
        <a:xfrm>
          <a:off x="0" y="34086"/>
          <a:ext cx="4775935" cy="311687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Feedback Analysis: Analyzing user feedback to identify strengths and improvement areas.</a:t>
          </a:r>
        </a:p>
      </dsp:txBody>
      <dsp:txXfrm>
        <a:off x="152153" y="186239"/>
        <a:ext cx="4471629" cy="2812573"/>
      </dsp:txXfrm>
    </dsp:sp>
    <dsp:sp modelId="{7B9EC49A-9C7E-4BD0-9059-BD501BFFD000}">
      <dsp:nvSpPr>
        <dsp:cNvPr id="0" name=""/>
        <dsp:cNvSpPr/>
      </dsp:nvSpPr>
      <dsp:spPr>
        <a:xfrm>
          <a:off x="0" y="3254646"/>
          <a:ext cx="4775935" cy="3116879"/>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Iterative Refinement: Refining AI solutions based on feedback for enhanced effectiveness.</a:t>
          </a:r>
        </a:p>
      </dsp:txBody>
      <dsp:txXfrm>
        <a:off x="152153" y="3406799"/>
        <a:ext cx="4471629" cy="281257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5C0F8E-5480-4853-9A7F-52722ABF6BED}">
      <dsp:nvSpPr>
        <dsp:cNvPr id="0" name=""/>
        <dsp:cNvSpPr/>
      </dsp:nvSpPr>
      <dsp:spPr>
        <a:xfrm>
          <a:off x="430045" y="453587"/>
          <a:ext cx="1338187" cy="1338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5C6B63-057F-414C-84CC-7CC2F2F1D1E1}">
      <dsp:nvSpPr>
        <dsp:cNvPr id="0" name=""/>
        <dsp:cNvSpPr/>
      </dsp:nvSpPr>
      <dsp:spPr>
        <a:xfrm>
          <a:off x="715233" y="738775"/>
          <a:ext cx="767812" cy="767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83F6079-7877-48D5-966D-FAD19D163716}">
      <dsp:nvSpPr>
        <dsp:cNvPr id="0" name=""/>
        <dsp:cNvSpPr/>
      </dsp:nvSpPr>
      <dsp:spPr>
        <a:xfrm>
          <a:off x="2264" y="2208587"/>
          <a:ext cx="21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Comprehensive Reporting: Compiling findings and recommendations into a detailed report.</a:t>
          </a:r>
        </a:p>
      </dsp:txBody>
      <dsp:txXfrm>
        <a:off x="2264" y="2208587"/>
        <a:ext cx="2193750" cy="720000"/>
      </dsp:txXfrm>
    </dsp:sp>
    <dsp:sp modelId="{1286197E-CB99-442A-8C3E-EFAB6CAB57A2}">
      <dsp:nvSpPr>
        <dsp:cNvPr id="0" name=""/>
        <dsp:cNvSpPr/>
      </dsp:nvSpPr>
      <dsp:spPr>
        <a:xfrm>
          <a:off x="3007701" y="453587"/>
          <a:ext cx="1338187" cy="1338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C97F87-252A-4C78-8F2C-811F9BF8E6DE}">
      <dsp:nvSpPr>
        <dsp:cNvPr id="0" name=""/>
        <dsp:cNvSpPr/>
      </dsp:nvSpPr>
      <dsp:spPr>
        <a:xfrm>
          <a:off x="3292889" y="738775"/>
          <a:ext cx="767812" cy="767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01041E3-ECD3-401E-B288-E1F4E59AC293}">
      <dsp:nvSpPr>
        <dsp:cNvPr id="0" name=""/>
        <dsp:cNvSpPr/>
      </dsp:nvSpPr>
      <dsp:spPr>
        <a:xfrm>
          <a:off x="2579920" y="2208587"/>
          <a:ext cx="21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Implementation Planning: Developing a plan for integrating AI solutions into DDI’s offerings.</a:t>
          </a:r>
        </a:p>
      </dsp:txBody>
      <dsp:txXfrm>
        <a:off x="2579920" y="2208587"/>
        <a:ext cx="2193750" cy="720000"/>
      </dsp:txXfrm>
    </dsp:sp>
    <dsp:sp modelId="{BF17644A-4F69-4A04-B57F-E6C2BA1637FD}">
      <dsp:nvSpPr>
        <dsp:cNvPr id="0" name=""/>
        <dsp:cNvSpPr/>
      </dsp:nvSpPr>
      <dsp:spPr>
        <a:xfrm>
          <a:off x="1718873" y="3477025"/>
          <a:ext cx="1338187" cy="1338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24335-E352-4D6C-B306-3E3AED1486E0}">
      <dsp:nvSpPr>
        <dsp:cNvPr id="0" name=""/>
        <dsp:cNvSpPr/>
      </dsp:nvSpPr>
      <dsp:spPr>
        <a:xfrm>
          <a:off x="2004061" y="3762212"/>
          <a:ext cx="767812" cy="767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CD1DA61-1510-4404-8BC7-C5462CEFBF54}">
      <dsp:nvSpPr>
        <dsp:cNvPr id="0" name=""/>
        <dsp:cNvSpPr/>
      </dsp:nvSpPr>
      <dsp:spPr>
        <a:xfrm>
          <a:off x="1291092" y="5232025"/>
          <a:ext cx="21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Stakeholder Presentation: Presenting the strategy to DDI’s leadership.</a:t>
          </a:r>
        </a:p>
      </dsp:txBody>
      <dsp:txXfrm>
        <a:off x="1291092" y="5232025"/>
        <a:ext cx="2193750"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F05887-C145-4748-94F8-C2C8B93C91C7}">
      <dsp:nvSpPr>
        <dsp:cNvPr id="0" name=""/>
        <dsp:cNvSpPr/>
      </dsp:nvSpPr>
      <dsp:spPr>
        <a:xfrm>
          <a:off x="0" y="54453"/>
          <a:ext cx="4775935" cy="2043222"/>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AI-Enhanced Coaching Tools: Personalized feedback tools using AI.</a:t>
          </a:r>
        </a:p>
      </dsp:txBody>
      <dsp:txXfrm>
        <a:off x="99742" y="154195"/>
        <a:ext cx="4576451" cy="1843738"/>
      </dsp:txXfrm>
    </dsp:sp>
    <dsp:sp modelId="{F274DE2C-1759-47CC-A016-E166C8CB51BB}">
      <dsp:nvSpPr>
        <dsp:cNvPr id="0" name=""/>
        <dsp:cNvSpPr/>
      </dsp:nvSpPr>
      <dsp:spPr>
        <a:xfrm>
          <a:off x="0" y="2181195"/>
          <a:ext cx="4775935" cy="2043222"/>
        </a:xfrm>
        <a:prstGeom prst="roundRect">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Dynamic Training Content: AI-generated adaptable content for training programs.</a:t>
          </a:r>
        </a:p>
      </dsp:txBody>
      <dsp:txXfrm>
        <a:off x="99742" y="2280937"/>
        <a:ext cx="4576451" cy="1843738"/>
      </dsp:txXfrm>
    </dsp:sp>
    <dsp:sp modelId="{268667C8-7D41-4151-B51D-0FD6D2DF59B2}">
      <dsp:nvSpPr>
        <dsp:cNvPr id="0" name=""/>
        <dsp:cNvSpPr/>
      </dsp:nvSpPr>
      <dsp:spPr>
        <a:xfrm>
          <a:off x="0" y="4307937"/>
          <a:ext cx="4775935" cy="2043222"/>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AI for Talent Acquisition: Predictive tools for candidate success and organizational fit.</a:t>
          </a:r>
        </a:p>
      </dsp:txBody>
      <dsp:txXfrm>
        <a:off x="99742" y="4407679"/>
        <a:ext cx="4576451" cy="1843738"/>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43338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Hello and welcome, everyone. I'm excited to share with you</a:t>
            </a:r>
            <a:r>
              <a:rPr lang="en-US" dirty="0"/>
              <a:t> my plan for</a:t>
            </a:r>
            <a:r>
              <a:rPr dirty="0"/>
              <a:t> our journey in exploring and integrating Generative AI into DDI's product portfolio. This presentation will walk you through our research and development process, highlighting key phases and our strategic approach.</a:t>
            </a:r>
            <a:br>
              <a:rPr lang="en-US" dirty="0"/>
            </a:br>
            <a:br>
              <a:rPr lang="en-US" dirty="0"/>
            </a:br>
            <a:r>
              <a:rPr lang="en-US" dirty="0"/>
              <a:t>I made this presentation to showcase an overview of my strategy for the internship, exploring the </a:t>
            </a:r>
            <a:r>
              <a:rPr lang="en-US" dirty="0" err="1"/>
              <a:t>the</a:t>
            </a:r>
            <a:r>
              <a:rPr lang="en-US" dirty="0"/>
              <a:t> applications of Generative AI in DDI’s Product Portfolio</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In Phase 1, we lay the groundwork for our research. It's all about understanding where we currently stand and where we can potentially go with Generative AI. This involves an in-depth review of our existing product line and a thorough exploration of the latest advancements in AI, particularly those that can enhance our talent management solutions.</a:t>
            </a:r>
            <a:r>
              <a:rPr lang="en-IN" dirty="0"/>
              <a:t> </a:t>
            </a:r>
          </a:p>
          <a:p>
            <a:endParaRPr lang="en-IN" dirty="0"/>
          </a:p>
          <a:p>
            <a:pPr lvl="0"/>
            <a:r>
              <a:rPr lang="en-IN" dirty="0"/>
              <a:t>Market Research and User Interviews : Existing Clients and Non – Client , user testing.com, AMS survey</a:t>
            </a:r>
            <a:br>
              <a:rPr lang="en-IN" dirty="0"/>
            </a:br>
            <a:br>
              <a:rPr lang="en-IN" dirty="0"/>
            </a:br>
            <a:r>
              <a:rPr lang="en-IN" dirty="0"/>
              <a:t>Idea Generation through techniques like Affinity mapping, brainstorming , scamper , lightning demo etc</a:t>
            </a:r>
          </a:p>
        </p:txBody>
      </p:sp>
      <p:sp>
        <p:nvSpPr>
          <p:cNvPr id="4" name="Slide Number Placeholder 3"/>
          <p:cNvSpPr>
            <a:spLocks noGrp="1"/>
          </p:cNvSpPr>
          <p:nvPr>
            <p:ph type="sldNum" sz="quarter" idx="5"/>
          </p:nvPr>
        </p:nvSpPr>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IN" dirty="0"/>
              <a:t>User journey map,</a:t>
            </a:r>
          </a:p>
          <a:p>
            <a:endParaRPr lang="en-IN" dirty="0"/>
          </a:p>
          <a:p>
            <a:r>
              <a:rPr lang="en-IN" dirty="0"/>
              <a:t>Brainstorming: SCAMPER, Affinity mapping, lightning demos</a:t>
            </a:r>
          </a:p>
        </p:txBody>
      </p:sp>
    </p:spTree>
    <p:extLst>
      <p:ext uri="{BB962C8B-B14F-4D97-AF65-F5344CB8AC3E}">
        <p14:creationId xmlns:p14="http://schemas.microsoft.com/office/powerpoint/2010/main" val="1246209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pPr>
              <a:buFont typeface="Arial" panose="020B0604020202020204" pitchFamily="34" charset="0"/>
              <a:buChar char="•"/>
            </a:pPr>
            <a:r>
              <a:rPr dirty="0"/>
              <a:t>Understanding the competitive landscape is essential for the success of our AI initiatives. In the competitor analysis phase, we take a deep dive into what our competitors</a:t>
            </a:r>
            <a:r>
              <a:rPr lang="en-US" dirty="0"/>
              <a:t>, such as </a:t>
            </a:r>
            <a:r>
              <a:rPr lang="en-US" dirty="0" err="1"/>
              <a:t>Kornferry</a:t>
            </a:r>
            <a:r>
              <a:rPr lang="en-US" dirty="0"/>
              <a:t>,</a:t>
            </a:r>
            <a:r>
              <a:rPr dirty="0"/>
              <a:t> are doing, their strengths and weaknesses, and how we can leverage this information to better position our AI solutions in the market.</a:t>
            </a:r>
            <a:br>
              <a:rPr lang="en-IN" dirty="0"/>
            </a:br>
            <a:br>
              <a:rPr lang="en-IN" dirty="0"/>
            </a:br>
            <a:r>
              <a:rPr lang="en-US" dirty="0"/>
              <a:t>SWOT analysis.</a:t>
            </a:r>
          </a:p>
          <a:p>
            <a:pPr>
              <a:buFont typeface="Arial" panose="020B0604020202020204" pitchFamily="34" charset="0"/>
              <a:buChar char="•"/>
            </a:pPr>
            <a:r>
              <a:rPr lang="en-US" dirty="0"/>
              <a:t>Strategic group analysis.</a:t>
            </a:r>
          </a:p>
          <a:p>
            <a:pPr>
              <a:buFont typeface="Arial" panose="020B0604020202020204" pitchFamily="34" charset="0"/>
              <a:buChar char="•"/>
            </a:pPr>
            <a:r>
              <a:rPr lang="en-US" dirty="0"/>
              <a:t>Porter's five forces.</a:t>
            </a:r>
          </a:p>
          <a:p>
            <a:pPr>
              <a:buFont typeface="Arial" panose="020B0604020202020204" pitchFamily="34" charset="0"/>
              <a:buChar char="•"/>
            </a:pPr>
            <a:r>
              <a:rPr lang="en-US" dirty="0"/>
              <a:t>Perceptual mapping.</a:t>
            </a:r>
          </a:p>
          <a:p>
            <a:pPr>
              <a:buFont typeface="Arial" panose="020B0604020202020204" pitchFamily="34" charset="0"/>
              <a:buChar char="•"/>
            </a:pPr>
            <a:r>
              <a:rPr lang="en-US" dirty="0"/>
              <a:t>BCG Matrix (also called Growth Share matrix)</a:t>
            </a:r>
          </a:p>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Phase 2 is crucial as it determines the feasibility of our ideas. Here, we meticulously evaluate the technical requirements, market demand, and financial implications of integrating AI into our products. It's a phase where we ensure that our AI initiatives are not only innovative but also viable and beneficial to the company.</a:t>
            </a:r>
          </a:p>
        </p:txBody>
      </p:sp>
      <p:sp>
        <p:nvSpPr>
          <p:cNvPr id="4" name="Slide Number Placeholder 3"/>
          <p:cNvSpPr>
            <a:spLocks noGrp="1"/>
          </p:cNvSpPr>
          <p:nvPr>
            <p:ph type="sldNum" sz="quarter" idx="5"/>
          </p:nvPr>
        </p:nvSpPr>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In the third phase, we start turning our ideas into reality. We develop initial prototypes of our AI solutions, focusing on those that showed the most promise in the feasibility analysis. We then conduct rigorous user testing, gathering feedback that is vital for further development.</a:t>
            </a:r>
            <a:r>
              <a:rPr lang="en-US" dirty="0"/>
              <a:t> We can leverage tools such as user testing.com and display our prototype for feedback.</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Phase 4 is where we refine our prototypes based on the user feedback. This involves analyzing the data collected, identifying key trends and insights, and using this information to fine-tune our AI solutions. The goal is to ensure that our final products are user-friendly, efficient, and meet the market needs.</a:t>
            </a:r>
          </a:p>
        </p:txBody>
      </p:sp>
      <p:sp>
        <p:nvSpPr>
          <p:cNvPr id="4" name="Slide Number Placeholder 3"/>
          <p:cNvSpPr>
            <a:spLocks noGrp="1"/>
          </p:cNvSpPr>
          <p:nvPr>
            <p:ph type="sldNum" sz="quarter" idx="5"/>
          </p:nvPr>
        </p:nvSpPr>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The final phase involves bringing everything together. We compile a comprehensive report detailing our findings and outlining a clear strategy for implementing our AI solutions. This phase is critical for ensuring that our hard work translates into tangible enhancements in DDI's product portfolio.</a:t>
            </a:r>
          </a:p>
        </p:txBody>
      </p:sp>
      <p:sp>
        <p:nvSpPr>
          <p:cNvPr id="4" name="Slide Number Placeholder 3"/>
          <p:cNvSpPr>
            <a:spLocks noGrp="1"/>
          </p:cNvSpPr>
          <p:nvPr>
            <p:ph type="sldNum" sz="quarter" idx="5"/>
          </p:nvPr>
        </p:nvSpPr>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Beyond our primary research, I also want to share some additional AI application ideas. These concepts could further revolutionize our approach to talent management, offering cutting-edge solutions to our clients.</a:t>
            </a:r>
            <a:br>
              <a:rPr lang="en-US" dirty="0"/>
            </a:br>
            <a:br>
              <a:rPr lang="en-US" dirty="0"/>
            </a:br>
            <a:endParaRPr lang="en-US" dirty="0"/>
          </a:p>
          <a:p>
            <a:pPr>
              <a:buFont typeface="+mj-lt"/>
              <a:buAutoNum type="arabicPeriod"/>
            </a:pPr>
            <a:r>
              <a:rPr lang="en-US" b="1" dirty="0"/>
              <a:t>DDI GPT for assessments</a:t>
            </a:r>
            <a:br>
              <a:rPr lang="en-US" dirty="0"/>
            </a:br>
            <a:br>
              <a:rPr lang="en-US" dirty="0"/>
            </a:br>
            <a:r>
              <a:rPr lang="en-US" dirty="0"/>
              <a:t>2. </a:t>
            </a:r>
            <a:r>
              <a:rPr lang="en-US" b="1" dirty="0"/>
              <a:t>Customized Leadership Development Programs</a:t>
            </a:r>
            <a:r>
              <a:rPr lang="en-US" dirty="0"/>
              <a:t>: Generative AI can analyze vast amounts of data related to leadership traits, competencies, and behaviors. It can then generate tailored leadership development programs for individual clients based on their specific needs, industry trends, and organizational culture.</a:t>
            </a:r>
          </a:p>
          <a:p>
            <a:pPr>
              <a:buFont typeface="+mj-lt"/>
              <a:buAutoNum type="arabicPeriod"/>
            </a:pPr>
            <a:r>
              <a:rPr lang="en-US" b="1" dirty="0"/>
              <a:t>Personalized Coaching and Feedback</a:t>
            </a:r>
            <a:r>
              <a:rPr lang="en-US" dirty="0"/>
              <a:t>: By analyzing written or verbal communication patterns, generative AI can provide personalized coaching and feedback to leaders. It can generate insights on communication styles, emotional intelligence, and leadership effectiveness, helping individuals improve their skills and behaviors.</a:t>
            </a:r>
          </a:p>
          <a:p>
            <a:pPr>
              <a:buFont typeface="+mj-lt"/>
              <a:buAutoNum type="arabicPeriod"/>
            </a:pPr>
            <a:r>
              <a:rPr lang="en-US" b="1" dirty="0"/>
              <a:t>Assessment Tool Enhancement</a:t>
            </a:r>
            <a:r>
              <a:rPr lang="en-US" dirty="0"/>
              <a:t>: DDI offers various assessment tools for evaluating leadership potential and performance. Generative AI can enhance these tools by analyzing free-text responses or verbal interactions during assessments. It can provide deeper insights into candidates' thought processes, decision-making abilities, and problem-solving skills.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4. Automated Job Analysis</a:t>
            </a:r>
          </a:p>
          <a:p>
            <a:endParaRPr dirty="0"/>
          </a:p>
        </p:txBody>
      </p:sp>
      <p:sp>
        <p:nvSpPr>
          <p:cNvPr id="4" name="Slide Number Placeholder 3"/>
          <p:cNvSpPr>
            <a:spLocks noGrp="1"/>
          </p:cNvSpPr>
          <p:nvPr>
            <p:ph type="sldNum" sz="quarter" idx="5"/>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2/29/2024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2/29/2024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2/29/2024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2/29/2024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2/29/2024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white glowing brain and lines&#10;&#10;Description automatically generated with medium confidence">
            <a:extLst>
              <a:ext uri="{FF2B5EF4-FFF2-40B4-BE49-F238E27FC236}">
                <a16:creationId xmlns:a16="http://schemas.microsoft.com/office/drawing/2014/main" id="{A9882BAC-6921-9842-A3C5-150BEC67EB02}"/>
              </a:ext>
            </a:extLst>
          </p:cNvPr>
          <p:cNvPicPr>
            <a:picLocks noChangeAspect="1"/>
          </p:cNvPicPr>
          <p:nvPr/>
        </p:nvPicPr>
        <p:blipFill rotWithShape="1">
          <a:blip r:embed="rId3"/>
          <a:srcRect l="6602" t="153" r="30217" b="2"/>
          <a:stretch/>
        </p:blipFill>
        <p:spPr>
          <a:xfrm>
            <a:off x="2642616" y="10"/>
            <a:ext cx="6501384" cy="6857990"/>
          </a:xfrm>
          <a:prstGeom prst="rect">
            <a:avLst/>
          </a:prstGeom>
        </p:spPr>
      </p:pic>
      <p:sp>
        <p:nvSpPr>
          <p:cNvPr id="31" name="Rectangle 3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60772" y="789450"/>
            <a:ext cx="3870616" cy="4287838"/>
          </a:xfrm>
        </p:spPr>
        <p:txBody>
          <a:bodyPr vert="horz" lIns="91440" tIns="45720" rIns="91440" bIns="45720" rtlCol="0" anchor="b">
            <a:normAutofit/>
          </a:bodyPr>
          <a:lstStyle/>
          <a:p>
            <a:pPr algn="l" defTabSz="914400">
              <a:lnSpc>
                <a:spcPct val="90000"/>
              </a:lnSpc>
            </a:pPr>
            <a:r>
              <a:rPr lang="en-US" sz="3600" dirty="0">
                <a:solidFill>
                  <a:schemeClr val="bg1"/>
                </a:solidFill>
              </a:rPr>
              <a:t>Generative AI Applications in DDI’s Product Portfolio – </a:t>
            </a:r>
            <a:br>
              <a:rPr lang="en-US" sz="3600" dirty="0">
                <a:solidFill>
                  <a:schemeClr val="bg1"/>
                </a:solidFill>
              </a:rPr>
            </a:br>
            <a:r>
              <a:rPr lang="en-US" sz="3600" dirty="0">
                <a:solidFill>
                  <a:schemeClr val="bg1"/>
                </a:solidFill>
              </a:rPr>
              <a:t>Research Strategy</a:t>
            </a:r>
            <a:br>
              <a:rPr lang="en-US" sz="3600" dirty="0">
                <a:solidFill>
                  <a:schemeClr val="bg1"/>
                </a:solidFill>
              </a:rPr>
            </a:br>
            <a:br>
              <a:rPr lang="en-US" sz="3600" dirty="0">
                <a:solidFill>
                  <a:schemeClr val="bg1"/>
                </a:solidFill>
              </a:rPr>
            </a:br>
            <a:r>
              <a:rPr lang="en-US" sz="3600" dirty="0">
                <a:solidFill>
                  <a:schemeClr val="bg1"/>
                </a:solidFill>
              </a:rPr>
              <a:t>By -</a:t>
            </a:r>
            <a:br>
              <a:rPr lang="en-US" sz="3600" dirty="0">
                <a:solidFill>
                  <a:schemeClr val="bg1"/>
                </a:solidFill>
              </a:rPr>
            </a:br>
            <a:r>
              <a:rPr lang="en-US" sz="3600" dirty="0">
                <a:solidFill>
                  <a:schemeClr val="bg1"/>
                </a:solidFill>
              </a:rPr>
              <a:t>Udit Singh Guleria</a:t>
            </a:r>
          </a:p>
        </p:txBody>
      </p:sp>
      <p:sp>
        <p:nvSpPr>
          <p:cNvPr id="33" name="Rectangle 3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5" name="Rectangle 3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DBF50F6-DD88-4D9F-B7D3-79B989980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16BBDC2-6929-469E-B7C4-A03E77BF94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00596C-743F-0D6B-6933-57FDD7EF79FA}"/>
              </a:ext>
            </a:extLst>
          </p:cNvPr>
          <p:cNvSpPr>
            <a:spLocks noGrp="1"/>
          </p:cNvSpPr>
          <p:nvPr>
            <p:ph type="title"/>
          </p:nvPr>
        </p:nvSpPr>
        <p:spPr>
          <a:xfrm>
            <a:off x="603504" y="5434228"/>
            <a:ext cx="7980565" cy="775845"/>
          </a:xfrm>
        </p:spPr>
        <p:txBody>
          <a:bodyPr vert="horz" lIns="91440" tIns="45720" rIns="91440" bIns="45720" rtlCol="0" anchor="ctr">
            <a:normAutofit/>
          </a:bodyPr>
          <a:lstStyle/>
          <a:p>
            <a:pPr algn="l" defTabSz="914400">
              <a:lnSpc>
                <a:spcPct val="90000"/>
              </a:lnSpc>
            </a:pPr>
            <a:r>
              <a:rPr lang="en-US" sz="3500" kern="1200">
                <a:solidFill>
                  <a:schemeClr val="tx2"/>
                </a:solidFill>
                <a:latin typeface="+mj-lt"/>
                <a:ea typeface="+mj-ea"/>
                <a:cs typeface="+mj-cs"/>
              </a:rPr>
              <a:t>Thank you!</a:t>
            </a:r>
          </a:p>
        </p:txBody>
      </p:sp>
      <p:grpSp>
        <p:nvGrpSpPr>
          <p:cNvPr id="20" name="Group 19">
            <a:extLst>
              <a:ext uri="{FF2B5EF4-FFF2-40B4-BE49-F238E27FC236}">
                <a16:creationId xmlns:a16="http://schemas.microsoft.com/office/drawing/2014/main" id="{C344E6B5-C9F5-4338-9E33-003B123731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446669" y="442100"/>
            <a:ext cx="2514948" cy="1630750"/>
            <a:chOff x="-305" y="-4155"/>
            <a:chExt cx="2514948" cy="2174333"/>
          </a:xfrm>
        </p:grpSpPr>
        <p:sp>
          <p:nvSpPr>
            <p:cNvPr id="21" name="Freeform: Shape 20">
              <a:extLst>
                <a:ext uri="{FF2B5EF4-FFF2-40B4-BE49-F238E27FC236}">
                  <a16:creationId xmlns:a16="http://schemas.microsoft.com/office/drawing/2014/main" id="{C90B0F8D-9E81-4DE8-95D5-1A26E9390D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830BA43A-83E9-4C67-92A6-F247FB3700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92F3A0CC-EBFE-405D-B0C0-27DE361ED5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4" name="Freeform: Shape 23">
              <a:extLst>
                <a:ext uri="{FF2B5EF4-FFF2-40B4-BE49-F238E27FC236}">
                  <a16:creationId xmlns:a16="http://schemas.microsoft.com/office/drawing/2014/main" id="{DF2E853E-B55A-4FFD-B90E-6FB4F31BD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Content Placeholder 4" descr="A black and grey letter d&#10;&#10;Description automatically generated with medium confidence">
            <a:extLst>
              <a:ext uri="{FF2B5EF4-FFF2-40B4-BE49-F238E27FC236}">
                <a16:creationId xmlns:a16="http://schemas.microsoft.com/office/drawing/2014/main" id="{28F59FBB-91A5-5562-16B2-7D006402FE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3536" y="981053"/>
            <a:ext cx="7916928" cy="2513627"/>
          </a:xfrm>
          <a:prstGeom prst="rect">
            <a:avLst/>
          </a:prstGeom>
        </p:spPr>
      </p:pic>
      <p:grpSp>
        <p:nvGrpSpPr>
          <p:cNvPr id="26" name="Group 25">
            <a:extLst>
              <a:ext uri="{FF2B5EF4-FFF2-40B4-BE49-F238E27FC236}">
                <a16:creationId xmlns:a16="http://schemas.microsoft.com/office/drawing/2014/main" id="{FDFEDBF7-8E2C-46B8-9095-AE1D77E217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6847914" y="4560733"/>
            <a:ext cx="2296085" cy="2297266"/>
            <a:chOff x="-305" y="-1"/>
            <a:chExt cx="3832880" cy="2876136"/>
          </a:xfrm>
        </p:grpSpPr>
        <p:sp>
          <p:nvSpPr>
            <p:cNvPr id="27" name="Freeform: Shape 26">
              <a:extLst>
                <a:ext uri="{FF2B5EF4-FFF2-40B4-BE49-F238E27FC236}">
                  <a16:creationId xmlns:a16="http://schemas.microsoft.com/office/drawing/2014/main" id="{60202872-FBB0-4F11-BC49-9FB400B212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0DEB2F40-D411-4D44-9638-AE0342C7F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507F7D91-A991-4196-AF73-327E04B562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178739A9-E67C-40E5-9468-0A68AEC54E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9646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530289" cy="6858000"/>
            <a:chOff x="651279" y="598259"/>
            <a:chExt cx="10889442" cy="5680742"/>
          </a:xfrm>
        </p:grpSpPr>
        <p:sp>
          <p:nvSpPr>
            <p:cNvPr id="29"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 name="Group 31">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33" name="Freeform: Shape 32">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6" name="Freeform: Shape 35">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7" name="Freeform: Shape 36">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8" name="Freeform: Shape 37">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9" name="Freeform: Shape 38">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p:cNvSpPr>
            <a:spLocks noGrp="1"/>
          </p:cNvSpPr>
          <p:nvPr>
            <p:ph type="title"/>
          </p:nvPr>
        </p:nvSpPr>
        <p:spPr>
          <a:xfrm>
            <a:off x="589788" y="841248"/>
            <a:ext cx="2636433" cy="5340097"/>
          </a:xfrm>
        </p:spPr>
        <p:txBody>
          <a:bodyPr anchor="ctr">
            <a:normAutofit/>
          </a:bodyPr>
          <a:lstStyle/>
          <a:p>
            <a:pPr algn="l"/>
            <a:r>
              <a:rPr lang="en-US" sz="3900">
                <a:solidFill>
                  <a:schemeClr val="bg1"/>
                </a:solidFill>
              </a:rPr>
              <a:t>Phase 1: Preliminary Research and Ideation</a:t>
            </a:r>
          </a:p>
        </p:txBody>
      </p:sp>
      <p:graphicFrame>
        <p:nvGraphicFramePr>
          <p:cNvPr id="5" name="Content Placeholder 2">
            <a:extLst>
              <a:ext uri="{FF2B5EF4-FFF2-40B4-BE49-F238E27FC236}">
                <a16:creationId xmlns:a16="http://schemas.microsoft.com/office/drawing/2014/main" id="{EB8659E2-FEC0-4603-10C7-415C0C7029B6}"/>
              </a:ext>
            </a:extLst>
          </p:cNvPr>
          <p:cNvGraphicFramePr>
            <a:graphicFrameLocks noGrp="1"/>
          </p:cNvGraphicFramePr>
          <p:nvPr>
            <p:ph idx="1"/>
            <p:extLst>
              <p:ext uri="{D42A27DB-BD31-4B8C-83A1-F6EECF244321}">
                <p14:modId xmlns:p14="http://schemas.microsoft.com/office/powerpoint/2010/main" val="137792670"/>
              </p:ext>
            </p:extLst>
          </p:nvPr>
        </p:nvGraphicFramePr>
        <p:xfrm>
          <a:off x="3739414" y="231006"/>
          <a:ext cx="4775935" cy="64056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8" y="0"/>
            <a:ext cx="914171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2" name="Group 71">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1714" cy="6858000"/>
            <a:chOff x="651279" y="598259"/>
            <a:chExt cx="10889442" cy="5680742"/>
          </a:xfrm>
        </p:grpSpPr>
        <p:sp>
          <p:nvSpPr>
            <p:cNvPr id="73"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6" name="Group 75">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77" name="Freeform: Shape 76">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8" name="Freeform: Shape 77">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9" name="Freeform: Shape 78">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0" name="Freeform: Shape 79">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1" name="Freeform: Shape 80">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2" name="Freeform: Shape 81">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3" name="Freeform: Shape 82">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pic>
        <p:nvPicPr>
          <p:cNvPr id="13" name="Picture 12" descr="A person smiling at the camera&#10;&#10;Description automatically generated">
            <a:extLst>
              <a:ext uri="{FF2B5EF4-FFF2-40B4-BE49-F238E27FC236}">
                <a16:creationId xmlns:a16="http://schemas.microsoft.com/office/drawing/2014/main" id="{4F24F8E1-DA2D-DB69-C08D-13B17694A424}"/>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477590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33">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530289" cy="6858000"/>
            <a:chOff x="651279" y="598259"/>
            <a:chExt cx="10889442" cy="5680742"/>
          </a:xfrm>
        </p:grpSpPr>
        <p:sp>
          <p:nvSpPr>
            <p:cNvPr id="35"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8" name="Group 3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39" name="Freeform: Shape 3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0" name="Freeform: Shape 3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1" name="Freeform: Shape 4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2" name="Freeform: Shape 4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3" name="Freeform: Shape 4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4" name="Freeform: Shape 4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5" name="Freeform: Shape 4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p:cNvSpPr>
            <a:spLocks noGrp="1"/>
          </p:cNvSpPr>
          <p:nvPr>
            <p:ph type="title"/>
          </p:nvPr>
        </p:nvSpPr>
        <p:spPr>
          <a:xfrm>
            <a:off x="589788" y="841248"/>
            <a:ext cx="2636433" cy="5340097"/>
          </a:xfrm>
        </p:spPr>
        <p:txBody>
          <a:bodyPr anchor="ctr">
            <a:normAutofit/>
          </a:bodyPr>
          <a:lstStyle/>
          <a:p>
            <a:pPr algn="l"/>
            <a:r>
              <a:rPr lang="en-IN" sz="3900">
                <a:solidFill>
                  <a:schemeClr val="bg1"/>
                </a:solidFill>
              </a:rPr>
              <a:t>Competitor Analysis</a:t>
            </a:r>
          </a:p>
        </p:txBody>
      </p:sp>
      <p:graphicFrame>
        <p:nvGraphicFramePr>
          <p:cNvPr id="26" name="Content Placeholder 2">
            <a:extLst>
              <a:ext uri="{FF2B5EF4-FFF2-40B4-BE49-F238E27FC236}">
                <a16:creationId xmlns:a16="http://schemas.microsoft.com/office/drawing/2014/main" id="{5545CA59-5DA2-CAC4-DB82-DC49E45C0E03}"/>
              </a:ext>
            </a:extLst>
          </p:cNvPr>
          <p:cNvGraphicFramePr/>
          <p:nvPr>
            <p:extLst>
              <p:ext uri="{D42A27DB-BD31-4B8C-83A1-F6EECF244321}">
                <p14:modId xmlns:p14="http://schemas.microsoft.com/office/powerpoint/2010/main" val="4129651052"/>
              </p:ext>
            </p:extLst>
          </p:nvPr>
        </p:nvGraphicFramePr>
        <p:xfrm>
          <a:off x="3739414" y="231006"/>
          <a:ext cx="4775935" cy="64056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530289" cy="6858000"/>
            <a:chOff x="651279" y="598259"/>
            <a:chExt cx="10889442" cy="5680742"/>
          </a:xfrm>
        </p:grpSpPr>
        <p:sp>
          <p:nvSpPr>
            <p:cNvPr id="14"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p:cNvSpPr>
            <a:spLocks noGrp="1"/>
          </p:cNvSpPr>
          <p:nvPr>
            <p:ph type="title"/>
          </p:nvPr>
        </p:nvSpPr>
        <p:spPr>
          <a:xfrm>
            <a:off x="589788" y="841248"/>
            <a:ext cx="2636433" cy="5340097"/>
          </a:xfrm>
        </p:spPr>
        <p:txBody>
          <a:bodyPr anchor="ctr">
            <a:normAutofit/>
          </a:bodyPr>
          <a:lstStyle/>
          <a:p>
            <a:pPr algn="l"/>
            <a:r>
              <a:rPr lang="en-IN" sz="4200">
                <a:solidFill>
                  <a:schemeClr val="bg1"/>
                </a:solidFill>
              </a:rPr>
              <a:t>Phase 2: Feasibility Analysis</a:t>
            </a:r>
          </a:p>
        </p:txBody>
      </p:sp>
      <p:graphicFrame>
        <p:nvGraphicFramePr>
          <p:cNvPr id="5" name="Content Placeholder 2">
            <a:extLst>
              <a:ext uri="{FF2B5EF4-FFF2-40B4-BE49-F238E27FC236}">
                <a16:creationId xmlns:a16="http://schemas.microsoft.com/office/drawing/2014/main" id="{1FC4898E-5A8C-09B8-DFDD-10B5D1FA06CE}"/>
              </a:ext>
            </a:extLst>
          </p:cNvPr>
          <p:cNvGraphicFramePr>
            <a:graphicFrameLocks noGrp="1"/>
          </p:cNvGraphicFramePr>
          <p:nvPr>
            <p:ph idx="1"/>
            <p:extLst>
              <p:ext uri="{D42A27DB-BD31-4B8C-83A1-F6EECF244321}">
                <p14:modId xmlns:p14="http://schemas.microsoft.com/office/powerpoint/2010/main" val="525067265"/>
              </p:ext>
            </p:extLst>
          </p:nvPr>
        </p:nvGraphicFramePr>
        <p:xfrm>
          <a:off x="3739414" y="231006"/>
          <a:ext cx="4775935" cy="64056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530289" cy="6858000"/>
            <a:chOff x="651279" y="598259"/>
            <a:chExt cx="10889442" cy="5680742"/>
          </a:xfrm>
        </p:grpSpPr>
        <p:sp>
          <p:nvSpPr>
            <p:cNvPr id="14"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p:cNvSpPr>
            <a:spLocks noGrp="1"/>
          </p:cNvSpPr>
          <p:nvPr>
            <p:ph type="title"/>
          </p:nvPr>
        </p:nvSpPr>
        <p:spPr>
          <a:xfrm>
            <a:off x="589788" y="841248"/>
            <a:ext cx="2636433" cy="5340097"/>
          </a:xfrm>
        </p:spPr>
        <p:txBody>
          <a:bodyPr anchor="ctr">
            <a:normAutofit/>
          </a:bodyPr>
          <a:lstStyle/>
          <a:p>
            <a:pPr algn="l"/>
            <a:r>
              <a:rPr lang="en-IN" sz="3300">
                <a:solidFill>
                  <a:schemeClr val="bg1"/>
                </a:solidFill>
              </a:rPr>
              <a:t>Phase 3: Prototype Development</a:t>
            </a:r>
          </a:p>
        </p:txBody>
      </p:sp>
      <p:graphicFrame>
        <p:nvGraphicFramePr>
          <p:cNvPr id="5" name="Content Placeholder 2">
            <a:extLst>
              <a:ext uri="{FF2B5EF4-FFF2-40B4-BE49-F238E27FC236}">
                <a16:creationId xmlns:a16="http://schemas.microsoft.com/office/drawing/2014/main" id="{72994466-0FFC-9BFA-931E-5AF8F74F767B}"/>
              </a:ext>
            </a:extLst>
          </p:cNvPr>
          <p:cNvGraphicFramePr>
            <a:graphicFrameLocks noGrp="1"/>
          </p:cNvGraphicFramePr>
          <p:nvPr>
            <p:ph idx="1"/>
            <p:extLst>
              <p:ext uri="{D42A27DB-BD31-4B8C-83A1-F6EECF244321}">
                <p14:modId xmlns:p14="http://schemas.microsoft.com/office/powerpoint/2010/main" val="3916244411"/>
              </p:ext>
            </p:extLst>
          </p:nvPr>
        </p:nvGraphicFramePr>
        <p:xfrm>
          <a:off x="3739414" y="231006"/>
          <a:ext cx="4775935" cy="64056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530289" cy="6858000"/>
            <a:chOff x="651279" y="598259"/>
            <a:chExt cx="10889442" cy="5680742"/>
          </a:xfrm>
        </p:grpSpPr>
        <p:sp>
          <p:nvSpPr>
            <p:cNvPr id="29"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 name="Group 30">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32" name="Freeform: Shape 31">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6" name="Freeform: Shape 35">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7" name="Freeform: Shape 36">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8" name="Freeform: Shape 37">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p:cNvSpPr>
            <a:spLocks noGrp="1"/>
          </p:cNvSpPr>
          <p:nvPr>
            <p:ph type="title"/>
          </p:nvPr>
        </p:nvSpPr>
        <p:spPr>
          <a:xfrm>
            <a:off x="589788" y="841248"/>
            <a:ext cx="2636433" cy="5340097"/>
          </a:xfrm>
        </p:spPr>
        <p:txBody>
          <a:bodyPr anchor="ctr">
            <a:normAutofit/>
          </a:bodyPr>
          <a:lstStyle/>
          <a:p>
            <a:pPr algn="l"/>
            <a:r>
              <a:rPr lang="en-US" sz="3900">
                <a:solidFill>
                  <a:schemeClr val="bg1"/>
                </a:solidFill>
              </a:rPr>
              <a:t>Phase 4: Data Analysis and Refinement</a:t>
            </a:r>
          </a:p>
        </p:txBody>
      </p:sp>
      <p:graphicFrame>
        <p:nvGraphicFramePr>
          <p:cNvPr id="39" name="Content Placeholder 2">
            <a:extLst>
              <a:ext uri="{FF2B5EF4-FFF2-40B4-BE49-F238E27FC236}">
                <a16:creationId xmlns:a16="http://schemas.microsoft.com/office/drawing/2014/main" id="{6B80361C-AD95-314A-0AA5-A94EDA564CCA}"/>
              </a:ext>
            </a:extLst>
          </p:cNvPr>
          <p:cNvGraphicFramePr>
            <a:graphicFrameLocks noGrp="1"/>
          </p:cNvGraphicFramePr>
          <p:nvPr>
            <p:ph idx="1"/>
            <p:extLst>
              <p:ext uri="{D42A27DB-BD31-4B8C-83A1-F6EECF244321}">
                <p14:modId xmlns:p14="http://schemas.microsoft.com/office/powerpoint/2010/main" val="1079834863"/>
              </p:ext>
            </p:extLst>
          </p:nvPr>
        </p:nvGraphicFramePr>
        <p:xfrm>
          <a:off x="3739414" y="231006"/>
          <a:ext cx="4775935" cy="64056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530289" cy="6858000"/>
            <a:chOff x="651279" y="598259"/>
            <a:chExt cx="10889442" cy="5680742"/>
          </a:xfrm>
        </p:grpSpPr>
        <p:sp>
          <p:nvSpPr>
            <p:cNvPr id="14"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p:cNvSpPr>
            <a:spLocks noGrp="1"/>
          </p:cNvSpPr>
          <p:nvPr>
            <p:ph type="title"/>
          </p:nvPr>
        </p:nvSpPr>
        <p:spPr>
          <a:xfrm>
            <a:off x="589788" y="841248"/>
            <a:ext cx="2636433" cy="5340097"/>
          </a:xfrm>
        </p:spPr>
        <p:txBody>
          <a:bodyPr anchor="ctr">
            <a:normAutofit/>
          </a:bodyPr>
          <a:lstStyle/>
          <a:p>
            <a:pPr algn="l"/>
            <a:r>
              <a:rPr lang="en-US" sz="2900">
                <a:solidFill>
                  <a:schemeClr val="bg1"/>
                </a:solidFill>
              </a:rPr>
              <a:t>Phase 5: Final Proposal and Implementation Strategy</a:t>
            </a:r>
          </a:p>
        </p:txBody>
      </p:sp>
      <p:graphicFrame>
        <p:nvGraphicFramePr>
          <p:cNvPr id="5" name="Content Placeholder 2">
            <a:extLst>
              <a:ext uri="{FF2B5EF4-FFF2-40B4-BE49-F238E27FC236}">
                <a16:creationId xmlns:a16="http://schemas.microsoft.com/office/drawing/2014/main" id="{9A07382D-5397-604F-A65D-A25C7C7A9D13}"/>
              </a:ext>
            </a:extLst>
          </p:cNvPr>
          <p:cNvGraphicFramePr>
            <a:graphicFrameLocks noGrp="1"/>
          </p:cNvGraphicFramePr>
          <p:nvPr>
            <p:ph idx="1"/>
            <p:extLst>
              <p:ext uri="{D42A27DB-BD31-4B8C-83A1-F6EECF244321}">
                <p14:modId xmlns:p14="http://schemas.microsoft.com/office/powerpoint/2010/main" val="4050068549"/>
              </p:ext>
            </p:extLst>
          </p:nvPr>
        </p:nvGraphicFramePr>
        <p:xfrm>
          <a:off x="3739414" y="231006"/>
          <a:ext cx="4775935" cy="64056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530289" cy="6858000"/>
            <a:chOff x="651279" y="598259"/>
            <a:chExt cx="10889442" cy="5680742"/>
          </a:xfrm>
        </p:grpSpPr>
        <p:sp>
          <p:nvSpPr>
            <p:cNvPr id="14"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p:cNvSpPr>
            <a:spLocks noGrp="1"/>
          </p:cNvSpPr>
          <p:nvPr>
            <p:ph type="title"/>
          </p:nvPr>
        </p:nvSpPr>
        <p:spPr>
          <a:xfrm>
            <a:off x="589788" y="841248"/>
            <a:ext cx="2636433" cy="5340097"/>
          </a:xfrm>
        </p:spPr>
        <p:txBody>
          <a:bodyPr anchor="ctr">
            <a:normAutofit/>
          </a:bodyPr>
          <a:lstStyle/>
          <a:p>
            <a:pPr algn="l"/>
            <a:r>
              <a:rPr lang="en-IN" sz="4200">
                <a:solidFill>
                  <a:schemeClr val="bg1"/>
                </a:solidFill>
              </a:rPr>
              <a:t>Additional AI Application Ideas</a:t>
            </a:r>
          </a:p>
        </p:txBody>
      </p:sp>
      <p:graphicFrame>
        <p:nvGraphicFramePr>
          <p:cNvPr id="5" name="Content Placeholder 2">
            <a:extLst>
              <a:ext uri="{FF2B5EF4-FFF2-40B4-BE49-F238E27FC236}">
                <a16:creationId xmlns:a16="http://schemas.microsoft.com/office/drawing/2014/main" id="{2C89A0F3-CBBD-2816-DFB3-3A0CD7C6C916}"/>
              </a:ext>
            </a:extLst>
          </p:cNvPr>
          <p:cNvGraphicFramePr>
            <a:graphicFrameLocks noGrp="1"/>
          </p:cNvGraphicFramePr>
          <p:nvPr>
            <p:ph idx="1"/>
            <p:extLst>
              <p:ext uri="{D42A27DB-BD31-4B8C-83A1-F6EECF244321}">
                <p14:modId xmlns:p14="http://schemas.microsoft.com/office/powerpoint/2010/main" val="1877142939"/>
              </p:ext>
            </p:extLst>
          </p:nvPr>
        </p:nvGraphicFramePr>
        <p:xfrm>
          <a:off x="3739414" y="231006"/>
          <a:ext cx="4775935" cy="64056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1FB80E89-C680-A184-A51F-1F30AA484D18}"/>
              </a:ext>
            </a:extLst>
          </p:cNvPr>
          <p:cNvSpPr txBox="1"/>
          <p:nvPr/>
        </p:nvSpPr>
        <p:spPr>
          <a:xfrm>
            <a:off x="8826500" y="6540500"/>
            <a:ext cx="184731" cy="369332"/>
          </a:xfrm>
          <a:prstGeom prst="rect">
            <a:avLst/>
          </a:prstGeom>
          <a:noFill/>
        </p:spPr>
        <p:txBody>
          <a:bodyPr wrap="square" rtlCol="0">
            <a:spAutoFit/>
          </a:bodyPr>
          <a:lstStyle/>
          <a:p>
            <a:endParaRPr lang="en-I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626</TotalTime>
  <Words>1107</Words>
  <Application>Microsoft Office PowerPoint</Application>
  <PresentationFormat>On-screen Show (4:3)</PresentationFormat>
  <Paragraphs>63</Paragraphs>
  <Slides>10</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Generative AI Applications in DDI’s Product Portfolio –  Research Strategy  By - Udit Singh Guleria</vt:lpstr>
      <vt:lpstr>Phase 1: Preliminary Research and Ideation</vt:lpstr>
      <vt:lpstr>PowerPoint Presentation</vt:lpstr>
      <vt:lpstr>Competitor Analysis</vt:lpstr>
      <vt:lpstr>Phase 2: Feasibility Analysis</vt:lpstr>
      <vt:lpstr>Phase 3: Prototype Development</vt:lpstr>
      <vt:lpstr>Phase 4: Data Analysis and Refinement</vt:lpstr>
      <vt:lpstr>Phase 5: Final Proposal and Implementation Strategy</vt:lpstr>
      <vt:lpstr>Additional AI Application Ideas</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Generative AI Applications in DDI’s Product Portfolio - Udit Singh Guleria</dc:title>
  <dc:subject/>
  <dc:creator>user</dc:creator>
  <cp:keywords/>
  <dc:description>generated using python-pptx</dc:description>
  <cp:lastModifiedBy>Guleria, Udit Singh</cp:lastModifiedBy>
  <cp:revision>12</cp:revision>
  <dcterms:created xsi:type="dcterms:W3CDTF">2013-01-27T09:14:16Z</dcterms:created>
  <dcterms:modified xsi:type="dcterms:W3CDTF">2024-02-29T20:29:29Z</dcterms:modified>
  <cp:category/>
</cp:coreProperties>
</file>